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77" r:id="rId2"/>
    <p:sldMasterId id="2147483795" r:id="rId3"/>
    <p:sldMasterId id="2147483804" r:id="rId4"/>
  </p:sldMasterIdLst>
  <p:notesMasterIdLst>
    <p:notesMasterId r:id="rId71"/>
  </p:notesMasterIdLst>
  <p:handoutMasterIdLst>
    <p:handoutMasterId r:id="rId72"/>
  </p:handoutMasterIdLst>
  <p:sldIdLst>
    <p:sldId id="326" r:id="rId5"/>
    <p:sldId id="334" r:id="rId6"/>
    <p:sldId id="335" r:id="rId7"/>
    <p:sldId id="333" r:id="rId8"/>
    <p:sldId id="336" r:id="rId9"/>
    <p:sldId id="337" r:id="rId10"/>
    <p:sldId id="401" r:id="rId11"/>
    <p:sldId id="441" r:id="rId12"/>
    <p:sldId id="338" r:id="rId13"/>
    <p:sldId id="341" r:id="rId14"/>
    <p:sldId id="340" r:id="rId15"/>
    <p:sldId id="402" r:id="rId16"/>
    <p:sldId id="405" r:id="rId17"/>
    <p:sldId id="342" r:id="rId18"/>
    <p:sldId id="352" r:id="rId19"/>
    <p:sldId id="343" r:id="rId20"/>
    <p:sldId id="344" r:id="rId21"/>
    <p:sldId id="345" r:id="rId22"/>
    <p:sldId id="346" r:id="rId23"/>
    <p:sldId id="347" r:id="rId24"/>
    <p:sldId id="348" r:id="rId25"/>
    <p:sldId id="349" r:id="rId26"/>
    <p:sldId id="350" r:id="rId27"/>
    <p:sldId id="351" r:id="rId28"/>
    <p:sldId id="353" r:id="rId29"/>
    <p:sldId id="354" r:id="rId30"/>
    <p:sldId id="400" r:id="rId31"/>
    <p:sldId id="399" r:id="rId32"/>
    <p:sldId id="361" r:id="rId33"/>
    <p:sldId id="362" r:id="rId34"/>
    <p:sldId id="356" r:id="rId35"/>
    <p:sldId id="357" r:id="rId36"/>
    <p:sldId id="358" r:id="rId37"/>
    <p:sldId id="359" r:id="rId38"/>
    <p:sldId id="360" r:id="rId39"/>
    <p:sldId id="364" r:id="rId40"/>
    <p:sldId id="365" r:id="rId41"/>
    <p:sldId id="366" r:id="rId42"/>
    <p:sldId id="367" r:id="rId43"/>
    <p:sldId id="368" r:id="rId44"/>
    <p:sldId id="369" r:id="rId45"/>
    <p:sldId id="376" r:id="rId46"/>
    <p:sldId id="330" r:id="rId47"/>
    <p:sldId id="329" r:id="rId48"/>
    <p:sldId id="331" r:id="rId49"/>
    <p:sldId id="442" r:id="rId50"/>
    <p:sldId id="443" r:id="rId51"/>
    <p:sldId id="379" r:id="rId52"/>
    <p:sldId id="378" r:id="rId53"/>
    <p:sldId id="380" r:id="rId54"/>
    <p:sldId id="384" r:id="rId55"/>
    <p:sldId id="385" r:id="rId56"/>
    <p:sldId id="386" r:id="rId57"/>
    <p:sldId id="388" r:id="rId58"/>
    <p:sldId id="393" r:id="rId59"/>
    <p:sldId id="394" r:id="rId60"/>
    <p:sldId id="397" r:id="rId61"/>
    <p:sldId id="417" r:id="rId62"/>
    <p:sldId id="418" r:id="rId63"/>
    <p:sldId id="419" r:id="rId64"/>
    <p:sldId id="420" r:id="rId65"/>
    <p:sldId id="819" r:id="rId66"/>
    <p:sldId id="821" r:id="rId67"/>
    <p:sldId id="860" r:id="rId68"/>
    <p:sldId id="823" r:id="rId69"/>
    <p:sldId id="822" r:id="rId70"/>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clrMru>
    <a:srgbClr val="233337"/>
    <a:srgbClr val="A18BA3"/>
    <a:srgbClr val="139CB7"/>
    <a:srgbClr val="918BA3"/>
    <a:srgbClr val="357E69"/>
    <a:srgbClr val="437085"/>
    <a:srgbClr val="0E485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553"/>
    <p:restoredTop sz="74312" autoAdjust="0"/>
  </p:normalViewPr>
  <p:slideViewPr>
    <p:cSldViewPr snapToObjects="1">
      <p:cViewPr varScale="1">
        <p:scale>
          <a:sx n="116" d="100"/>
          <a:sy n="116" d="100"/>
        </p:scale>
        <p:origin x="184" y="208"/>
      </p:cViewPr>
      <p:guideLst>
        <p:guide orient="horz" pos="2160"/>
        <p:guide pos="2880"/>
      </p:guideLst>
    </p:cSldViewPr>
  </p:slideViewPr>
  <p:notesTextViewPr>
    <p:cViewPr>
      <p:scale>
        <a:sx n="100" d="100"/>
        <a:sy n="100" d="100"/>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ＭＳ Ｐゴシック" charset="-128"/>
                <a:cs typeface="ＭＳ Ｐゴシック" charset="-128"/>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B32288F2-017B-B04D-83D8-AD1BD3014CDD}" type="datetime1">
              <a:rPr lang="en-US"/>
              <a:pPr>
                <a:defRPr/>
              </a:pPr>
              <a:t>5/29/19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ea typeface="ＭＳ Ｐゴシック" charset="-128"/>
                <a:cs typeface="ＭＳ Ｐゴシック" charset="-128"/>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ACB459B4-76EB-F045-A426-3370A77A663F}" type="slidenum">
              <a:rPr lang="en-US"/>
              <a:pPr>
                <a:defRPr/>
              </a:pPr>
              <a:t>‹#›</a:t>
            </a:fld>
            <a:endParaRPr lang="en-US"/>
          </a:p>
        </p:txBody>
      </p:sp>
    </p:spTree>
    <p:extLst>
      <p:ext uri="{BB962C8B-B14F-4D97-AF65-F5344CB8AC3E}">
        <p14:creationId xmlns:p14="http://schemas.microsoft.com/office/powerpoint/2010/main" val="1998272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pPr>
              <a:defRPr/>
            </a:pPr>
            <a:fld id="{D61C58F1-A905-5D43-B9D1-BD44C5FBAC78}" type="datetime1">
              <a:rPr lang="en-US"/>
              <a:pPr>
                <a:defRPr/>
              </a:pPr>
              <a:t>5/29/19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pPr>
              <a:defRPr/>
            </a:pPr>
            <a:fld id="{032DD9B8-21BD-D44B-9807-A38DF4C9D867}" type="slidenum">
              <a:rPr lang="en-US"/>
              <a:pPr>
                <a:defRPr/>
              </a:pPr>
              <a:t>‹#›</a:t>
            </a:fld>
            <a:endParaRPr lang="en-US"/>
          </a:p>
        </p:txBody>
      </p:sp>
    </p:spTree>
    <p:extLst>
      <p:ext uri="{BB962C8B-B14F-4D97-AF65-F5344CB8AC3E}">
        <p14:creationId xmlns:p14="http://schemas.microsoft.com/office/powerpoint/2010/main" val="245450111"/>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a:t>
            </a:r>
            <a:r>
              <a:rPr lang="en-US" baseline="0" dirty="0"/>
              <a:t> exam procedures</a:t>
            </a:r>
          </a:p>
          <a:p>
            <a:r>
              <a:rPr lang="en-US" baseline="0" dirty="0"/>
              <a:t>Sample final exam</a:t>
            </a:r>
          </a:p>
          <a:p>
            <a:r>
              <a:rPr lang="en-US" baseline="0" dirty="0"/>
              <a:t>All grades will be available by next Thursday morning!</a:t>
            </a:r>
            <a:endParaRPr lang="en-US" dirty="0"/>
          </a:p>
        </p:txBody>
      </p:sp>
      <p:sp>
        <p:nvSpPr>
          <p:cNvPr id="4" name="Slide Number Placeholder 3"/>
          <p:cNvSpPr>
            <a:spLocks noGrp="1"/>
          </p:cNvSpPr>
          <p:nvPr>
            <p:ph type="sldNum" sz="quarter" idx="10"/>
          </p:nvPr>
        </p:nvSpPr>
        <p:spPr/>
        <p:txBody>
          <a:bodyPr/>
          <a:lstStyle/>
          <a:p>
            <a:pPr>
              <a:defRPr/>
            </a:pPr>
            <a:fld id="{032DD9B8-21BD-D44B-9807-A38DF4C9D867}" type="slidenum">
              <a:rPr lang="en-US" smtClean="0"/>
              <a:pPr>
                <a:defRPr/>
              </a:pPr>
              <a:t>1</a:t>
            </a:fld>
            <a:endParaRPr lang="en-US"/>
          </a:p>
        </p:txBody>
      </p:sp>
    </p:spTree>
    <p:extLst>
      <p:ext uri="{BB962C8B-B14F-4D97-AF65-F5344CB8AC3E}">
        <p14:creationId xmlns:p14="http://schemas.microsoft.com/office/powerpoint/2010/main" val="16173153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200" b="1">
                <a:solidFill>
                  <a:schemeClr val="tx1"/>
                </a:solidFill>
                <a:latin typeface="Arial" pitchFamily="34" charset="0"/>
              </a:defRPr>
            </a:lvl1pPr>
            <a:lvl2pPr marL="737824" indent="-283778" eaLnBrk="0" hangingPunct="0">
              <a:defRPr sz="2200" b="1">
                <a:solidFill>
                  <a:schemeClr val="tx1"/>
                </a:solidFill>
                <a:latin typeface="Arial" pitchFamily="34" charset="0"/>
              </a:defRPr>
            </a:lvl2pPr>
            <a:lvl3pPr marL="1135113" indent="-227023" eaLnBrk="0" hangingPunct="0">
              <a:defRPr sz="2200" b="1">
                <a:solidFill>
                  <a:schemeClr val="tx1"/>
                </a:solidFill>
                <a:latin typeface="Arial" pitchFamily="34" charset="0"/>
              </a:defRPr>
            </a:lvl3pPr>
            <a:lvl4pPr marL="1589159" indent="-227023" eaLnBrk="0" hangingPunct="0">
              <a:defRPr sz="2200" b="1">
                <a:solidFill>
                  <a:schemeClr val="tx1"/>
                </a:solidFill>
                <a:latin typeface="Arial" pitchFamily="34" charset="0"/>
              </a:defRPr>
            </a:lvl4pPr>
            <a:lvl5pPr marL="2043204" indent="-227023" eaLnBrk="0" hangingPunct="0">
              <a:defRPr sz="2200" b="1">
                <a:solidFill>
                  <a:schemeClr val="tx1"/>
                </a:solidFill>
                <a:latin typeface="Arial" pitchFamily="34" charset="0"/>
              </a:defRPr>
            </a:lvl5pPr>
            <a:lvl6pPr marL="2497249" indent="-227023" eaLnBrk="0" fontAlgn="base" hangingPunct="0">
              <a:spcBef>
                <a:spcPct val="0"/>
              </a:spcBef>
              <a:spcAft>
                <a:spcPct val="0"/>
              </a:spcAft>
              <a:defRPr sz="2200" b="1">
                <a:solidFill>
                  <a:schemeClr val="tx1"/>
                </a:solidFill>
                <a:latin typeface="Arial" pitchFamily="34" charset="0"/>
              </a:defRPr>
            </a:lvl6pPr>
            <a:lvl7pPr marL="2951295" indent="-227023" eaLnBrk="0" fontAlgn="base" hangingPunct="0">
              <a:spcBef>
                <a:spcPct val="0"/>
              </a:spcBef>
              <a:spcAft>
                <a:spcPct val="0"/>
              </a:spcAft>
              <a:defRPr sz="2200" b="1">
                <a:solidFill>
                  <a:schemeClr val="tx1"/>
                </a:solidFill>
                <a:latin typeface="Arial" pitchFamily="34" charset="0"/>
              </a:defRPr>
            </a:lvl7pPr>
            <a:lvl8pPr marL="3405340" indent="-227023" eaLnBrk="0" fontAlgn="base" hangingPunct="0">
              <a:spcBef>
                <a:spcPct val="0"/>
              </a:spcBef>
              <a:spcAft>
                <a:spcPct val="0"/>
              </a:spcAft>
              <a:defRPr sz="2200" b="1">
                <a:solidFill>
                  <a:schemeClr val="tx1"/>
                </a:solidFill>
                <a:latin typeface="Arial" pitchFamily="34" charset="0"/>
              </a:defRPr>
            </a:lvl8pPr>
            <a:lvl9pPr marL="3859385" indent="-227023" eaLnBrk="0" fontAlgn="base" hangingPunct="0">
              <a:spcBef>
                <a:spcPct val="0"/>
              </a:spcBef>
              <a:spcAft>
                <a:spcPct val="0"/>
              </a:spcAft>
              <a:defRPr sz="2200" b="1">
                <a:solidFill>
                  <a:schemeClr val="tx1"/>
                </a:solidFill>
                <a:latin typeface="Arial" pitchFamily="34" charset="0"/>
              </a:defRPr>
            </a:lvl9pPr>
          </a:lstStyle>
          <a:p>
            <a:pPr eaLnBrk="1" hangingPunct="1"/>
            <a:fld id="{369A479C-1317-43B9-90E6-587C4BE794B2}" type="slidenum">
              <a:rPr lang="de-DE" sz="1200" b="0"/>
              <a:pPr eaLnBrk="1" hangingPunct="1"/>
              <a:t>41</a:t>
            </a:fld>
            <a:endParaRPr lang="de-DE" sz="1200" b="0"/>
          </a:p>
        </p:txBody>
      </p:sp>
      <p:sp>
        <p:nvSpPr>
          <p:cNvPr id="43011" name="Rectangle 2"/>
          <p:cNvSpPr>
            <a:spLocks noGrp="1" noRot="1" noChangeAspect="1" noChangeArrowheads="1" noTextEdit="1"/>
          </p:cNvSpPr>
          <p:nvPr>
            <p:ph type="sldImg"/>
          </p:nvPr>
        </p:nvSpPr>
        <p:spPr>
          <a:xfrm>
            <a:off x="1150938" y="696913"/>
            <a:ext cx="4554537" cy="3414712"/>
          </a:xfrm>
          <a:ln/>
        </p:spPr>
      </p:sp>
      <p:sp>
        <p:nvSpPr>
          <p:cNvPr id="43012" name="Rectangle 3"/>
          <p:cNvSpPr>
            <a:spLocks noGrp="1" noChangeArrowheads="1"/>
          </p:cNvSpPr>
          <p:nvPr>
            <p:ph type="body" idx="1"/>
          </p:nvPr>
        </p:nvSpPr>
        <p:spPr>
          <a:xfrm>
            <a:off x="993450" y="4359519"/>
            <a:ext cx="4869501" cy="413678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defTabSz="781967" eaLnBrk="1" hangingPunct="1"/>
            <a:r>
              <a:rPr lang="en-GB" dirty="0">
                <a:latin typeface="Arial" pitchFamily="34" charset="0"/>
              </a:rPr>
              <a:t>Disambiguate by bringing together consistent</a:t>
            </a:r>
            <a:r>
              <a:rPr lang="en-GB" baseline="0" dirty="0">
                <a:latin typeface="Arial" pitchFamily="34" charset="0"/>
              </a:rPr>
              <a:t> grouping.</a:t>
            </a:r>
          </a:p>
          <a:p>
            <a:pPr defTabSz="781967" eaLnBrk="1" hangingPunct="1"/>
            <a:endParaRPr lang="en-GB" dirty="0">
              <a:latin typeface="Arial" pitchFamily="34" charset="0"/>
            </a:endParaRPr>
          </a:p>
        </p:txBody>
      </p:sp>
      <p:sp>
        <p:nvSpPr>
          <p:cNvPr id="43013" name="Footer Placeholder 1"/>
          <p:cNvSpPr>
            <a:spLocks noGrp="1"/>
          </p:cNvSpPr>
          <p:nvPr>
            <p:ph type="ftr" sz="quarter" idx="4"/>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200" b="1">
                <a:solidFill>
                  <a:schemeClr val="tx1"/>
                </a:solidFill>
                <a:latin typeface="Arial" pitchFamily="34" charset="0"/>
              </a:defRPr>
            </a:lvl1pPr>
            <a:lvl2pPr marL="737824" indent="-283778" eaLnBrk="0" hangingPunct="0">
              <a:defRPr sz="2200" b="1">
                <a:solidFill>
                  <a:schemeClr val="tx1"/>
                </a:solidFill>
                <a:latin typeface="Arial" pitchFamily="34" charset="0"/>
              </a:defRPr>
            </a:lvl2pPr>
            <a:lvl3pPr marL="1135113" indent="-227023" eaLnBrk="0" hangingPunct="0">
              <a:defRPr sz="2200" b="1">
                <a:solidFill>
                  <a:schemeClr val="tx1"/>
                </a:solidFill>
                <a:latin typeface="Arial" pitchFamily="34" charset="0"/>
              </a:defRPr>
            </a:lvl3pPr>
            <a:lvl4pPr marL="1589159" indent="-227023" eaLnBrk="0" hangingPunct="0">
              <a:defRPr sz="2200" b="1">
                <a:solidFill>
                  <a:schemeClr val="tx1"/>
                </a:solidFill>
                <a:latin typeface="Arial" pitchFamily="34" charset="0"/>
              </a:defRPr>
            </a:lvl4pPr>
            <a:lvl5pPr marL="2043204" indent="-227023" eaLnBrk="0" hangingPunct="0">
              <a:defRPr sz="2200" b="1">
                <a:solidFill>
                  <a:schemeClr val="tx1"/>
                </a:solidFill>
                <a:latin typeface="Arial" pitchFamily="34" charset="0"/>
              </a:defRPr>
            </a:lvl5pPr>
            <a:lvl6pPr marL="2497249" indent="-227023" eaLnBrk="0" fontAlgn="base" hangingPunct="0">
              <a:spcBef>
                <a:spcPct val="0"/>
              </a:spcBef>
              <a:spcAft>
                <a:spcPct val="0"/>
              </a:spcAft>
              <a:defRPr sz="2200" b="1">
                <a:solidFill>
                  <a:schemeClr val="tx1"/>
                </a:solidFill>
                <a:latin typeface="Arial" pitchFamily="34" charset="0"/>
              </a:defRPr>
            </a:lvl6pPr>
            <a:lvl7pPr marL="2951295" indent="-227023" eaLnBrk="0" fontAlgn="base" hangingPunct="0">
              <a:spcBef>
                <a:spcPct val="0"/>
              </a:spcBef>
              <a:spcAft>
                <a:spcPct val="0"/>
              </a:spcAft>
              <a:defRPr sz="2200" b="1">
                <a:solidFill>
                  <a:schemeClr val="tx1"/>
                </a:solidFill>
                <a:latin typeface="Arial" pitchFamily="34" charset="0"/>
              </a:defRPr>
            </a:lvl7pPr>
            <a:lvl8pPr marL="3405340" indent="-227023" eaLnBrk="0" fontAlgn="base" hangingPunct="0">
              <a:spcBef>
                <a:spcPct val="0"/>
              </a:spcBef>
              <a:spcAft>
                <a:spcPct val="0"/>
              </a:spcAft>
              <a:defRPr sz="2200" b="1">
                <a:solidFill>
                  <a:schemeClr val="tx1"/>
                </a:solidFill>
                <a:latin typeface="Arial" pitchFamily="34" charset="0"/>
              </a:defRPr>
            </a:lvl8pPr>
            <a:lvl9pPr marL="3859385" indent="-227023" eaLnBrk="0" fontAlgn="base" hangingPunct="0">
              <a:spcBef>
                <a:spcPct val="0"/>
              </a:spcBef>
              <a:spcAft>
                <a:spcPct val="0"/>
              </a:spcAft>
              <a:defRPr sz="2200" b="1">
                <a:solidFill>
                  <a:schemeClr val="tx1"/>
                </a:solidFill>
                <a:latin typeface="Arial" pitchFamily="34" charset="0"/>
              </a:defRPr>
            </a:lvl9pPr>
          </a:lstStyle>
          <a:p>
            <a:pPr eaLnBrk="1" hangingPunct="1"/>
            <a:endParaRPr lang="en-US" sz="1200" b="0"/>
          </a:p>
        </p:txBody>
      </p:sp>
    </p:spTree>
    <p:extLst>
      <p:ext uri="{BB962C8B-B14F-4D97-AF65-F5344CB8AC3E}">
        <p14:creationId xmlns:p14="http://schemas.microsoft.com/office/powerpoint/2010/main" val="5629327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this is a latent question</a:t>
            </a:r>
          </a:p>
        </p:txBody>
      </p:sp>
      <p:sp>
        <p:nvSpPr>
          <p:cNvPr id="4" name="Slide Number Placeholder 3"/>
          <p:cNvSpPr>
            <a:spLocks noGrp="1"/>
          </p:cNvSpPr>
          <p:nvPr>
            <p:ph type="sldNum" sz="quarter" idx="10"/>
          </p:nvPr>
        </p:nvSpPr>
        <p:spPr/>
        <p:txBody>
          <a:bodyPr/>
          <a:lstStyle/>
          <a:p>
            <a:pPr>
              <a:defRPr/>
            </a:pPr>
            <a:fld id="{032DD9B8-21BD-D44B-9807-A38DF4C9D867}" type="slidenum">
              <a:rPr lang="en-US" smtClean="0"/>
              <a:pPr>
                <a:defRPr/>
              </a:pPr>
              <a:t>43</a:t>
            </a:fld>
            <a:endParaRPr lang="en-US"/>
          </a:p>
        </p:txBody>
      </p:sp>
    </p:spTree>
    <p:extLst>
      <p:ext uri="{BB962C8B-B14F-4D97-AF65-F5344CB8AC3E}">
        <p14:creationId xmlns:p14="http://schemas.microsoft.com/office/powerpoint/2010/main" val="920399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analysis on the fly. Have exact context.</a:t>
            </a:r>
          </a:p>
          <a:p>
            <a:endParaRPr lang="en-US" dirty="0"/>
          </a:p>
          <a:p>
            <a:r>
              <a:rPr lang="en-US" dirty="0"/>
              <a:t>Not good for aggregate questions or information integration.</a:t>
            </a:r>
          </a:p>
        </p:txBody>
      </p:sp>
      <p:sp>
        <p:nvSpPr>
          <p:cNvPr id="4" name="Slide Number Placeholder 3"/>
          <p:cNvSpPr>
            <a:spLocks noGrp="1"/>
          </p:cNvSpPr>
          <p:nvPr>
            <p:ph type="sldNum" sz="quarter" idx="10"/>
          </p:nvPr>
        </p:nvSpPr>
        <p:spPr/>
        <p:txBody>
          <a:bodyPr/>
          <a:lstStyle/>
          <a:p>
            <a:pPr>
              <a:defRPr/>
            </a:pPr>
            <a:fld id="{032DD9B8-21BD-D44B-9807-A38DF4C9D867}" type="slidenum">
              <a:rPr lang="en-US" smtClean="0"/>
              <a:pPr>
                <a:defRPr/>
              </a:pPr>
              <a:t>49</a:t>
            </a:fld>
            <a:endParaRPr lang="en-US"/>
          </a:p>
        </p:txBody>
      </p:sp>
    </p:spTree>
    <p:extLst>
      <p:ext uri="{BB962C8B-B14F-4D97-AF65-F5344CB8AC3E}">
        <p14:creationId xmlns:p14="http://schemas.microsoft.com/office/powerpoint/2010/main" val="33191619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evening. I’d like to tell you about what computers can now do with material in human</a:t>
            </a:r>
            <a:r>
              <a:rPr lang="en-US" baseline="0" dirty="0"/>
              <a:t> languages. We’re finding good ways to get computers to understand human language texts, and a key part of that is having computers knowing enough about the world.  Indeed, these two things are related because texts are knowledge.</a:t>
            </a:r>
            <a:endParaRPr lang="en-US" dirty="0"/>
          </a:p>
          <a:p>
            <a:endParaRPr lang="en-US" dirty="0"/>
          </a:p>
          <a:p>
            <a:r>
              <a:rPr lang="en-US" dirty="0"/>
              <a:t>Have a good first sentence!</a:t>
            </a:r>
          </a:p>
          <a:p>
            <a:r>
              <a:rPr lang="en-US" dirty="0"/>
              <a:t>Trinity College Library, Dublin. The long room.</a:t>
            </a:r>
          </a:p>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solidFill>
                  <a:prstClr val="black"/>
                </a:solidFill>
              </a:rPr>
              <a:pPr/>
              <a:t>51</a:t>
            </a:fld>
            <a:endParaRPr lang="en-US">
              <a:solidFill>
                <a:prstClr val="black"/>
              </a:solidFill>
            </a:endParaRPr>
          </a:p>
        </p:txBody>
      </p:sp>
    </p:spTree>
    <p:extLst>
      <p:ext uri="{BB962C8B-B14F-4D97-AF65-F5344CB8AC3E}">
        <p14:creationId xmlns:p14="http://schemas.microsoft.com/office/powerpoint/2010/main" val="32964923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year olds in 2012 were born in 1992. Can’t remember</a:t>
            </a:r>
            <a:r>
              <a:rPr lang="en-US" baseline="0" dirty="0"/>
              <a:t> life before the web! </a:t>
            </a:r>
            <a:r>
              <a:rPr lang="en-US" sz="1200" dirty="0">
                <a:solidFill>
                  <a:schemeClr val="tx2"/>
                </a:solidFill>
              </a:rPr>
              <a:t>[ex-Yahoo!/Craigslist]</a:t>
            </a:r>
            <a:r>
              <a:rPr lang="en-US" sz="2000" dirty="0"/>
              <a:t> Apparently still programs in Perl (2018!)</a:t>
            </a:r>
          </a:p>
          <a:p>
            <a:r>
              <a:rPr lang="en-US" sz="2000"/>
              <a:t>Modernizing Legacy Perl Serving Millions Daily</a:t>
            </a:r>
            <a:endParaRPr lang="en-US" sz="2000" dirty="0"/>
          </a:p>
          <a:p>
            <a:endParaRPr lang="en-US" sz="2000" dirty="0"/>
          </a:p>
          <a:p>
            <a:pPr marL="0">
              <a:lnSpc>
                <a:spcPct val="80000"/>
              </a:lnSpc>
              <a:spcAft>
                <a:spcPts val="600"/>
              </a:spcAft>
              <a:buFont typeface="Wingdings" pitchFamily="-65" charset="2"/>
              <a:buNone/>
            </a:pPr>
            <a:r>
              <a:rPr lang="en-US" sz="1200" dirty="0"/>
              <a:t>Back in the late 90s when I was building things that passed for </a:t>
            </a:r>
            <a:r>
              <a:rPr lang="en-US" sz="1200" i="1" dirty="0"/>
              <a:t>knowledge management tools</a:t>
            </a:r>
            <a:r>
              <a:rPr lang="en-US" sz="1200" dirty="0"/>
              <a:t> at Marathon Oil, there was all this talk about </a:t>
            </a:r>
            <a:r>
              <a:rPr lang="en-US" sz="1200" i="1" dirty="0"/>
              <a:t>knowledge workers</a:t>
            </a:r>
            <a:r>
              <a:rPr lang="en-US" sz="1200" dirty="0"/>
              <a:t>. These were people who’d have vast quantities of knowledge at their fingertips. All they needed was ways to organize, classify, search, and collaborate.</a:t>
            </a:r>
          </a:p>
          <a:p>
            <a:pPr marL="0">
              <a:lnSpc>
                <a:spcPct val="80000"/>
              </a:lnSpc>
              <a:spcAft>
                <a:spcPts val="600"/>
              </a:spcAft>
              <a:buFont typeface="Wingdings" pitchFamily="-65" charset="2"/>
              <a:buNone/>
            </a:pPr>
            <a:r>
              <a:rPr lang="en-US" sz="1200" dirty="0"/>
              <a:t>I think we’ve made it. But the information isn’t organized like I had envisioned a few years ago. It’s just this big ugly mess known as </a:t>
            </a:r>
            <a:r>
              <a:rPr lang="en-US" sz="1200" b="1" dirty="0"/>
              <a:t>The Web</a:t>
            </a:r>
            <a:r>
              <a:rPr lang="en-US" sz="1200" dirty="0"/>
              <a:t>. Lots of pockets of information from mailing lists, weblogs, communities, and company web sites are loosely tied together by hyperlinks. </a:t>
            </a:r>
            <a:r>
              <a:rPr lang="en-US" sz="1200" dirty="0">
                <a:solidFill>
                  <a:srgbClr val="008000"/>
                </a:solidFill>
              </a:rPr>
              <a:t>There’s no grand schema or centralized database. There’s little structure or quality control. No global vocabulary.</a:t>
            </a:r>
          </a:p>
          <a:p>
            <a:pPr marL="0">
              <a:lnSpc>
                <a:spcPct val="80000"/>
              </a:lnSpc>
              <a:spcAft>
                <a:spcPts val="600"/>
              </a:spcAft>
              <a:buFont typeface="Wingdings" pitchFamily="-65" charset="2"/>
              <a:buNone/>
            </a:pPr>
            <a:r>
              <a:rPr lang="en-US" sz="1200" dirty="0"/>
              <a:t>But even with all that going against it, it’s all indexed and easily searchable thanks largely to Google and the companies that preceded it (</a:t>
            </a:r>
            <a:r>
              <a:rPr lang="en-US" sz="1200" dirty="0" err="1"/>
              <a:t>Altavista</a:t>
            </a:r>
            <a:r>
              <a:rPr lang="en-US" sz="1200" dirty="0"/>
              <a:t>, Yahoo, etc.). Most of the time it actually works. </a:t>
            </a:r>
            <a:r>
              <a:rPr lang="en-US" sz="1200" b="1" dirty="0"/>
              <a:t>Amazing!</a:t>
            </a:r>
          </a:p>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52</a:t>
            </a:fld>
            <a:endParaRPr lang="en-US"/>
          </a:p>
        </p:txBody>
      </p:sp>
    </p:spTree>
    <p:extLst>
      <p:ext uri="{BB962C8B-B14F-4D97-AF65-F5344CB8AC3E}">
        <p14:creationId xmlns:p14="http://schemas.microsoft.com/office/powerpoint/2010/main" val="21462534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53</a:t>
            </a:fld>
            <a:endParaRPr lang="en-US"/>
          </a:p>
        </p:txBody>
      </p:sp>
    </p:spTree>
    <p:extLst>
      <p:ext uri="{BB962C8B-B14F-4D97-AF65-F5344CB8AC3E}">
        <p14:creationId xmlns:p14="http://schemas.microsoft.com/office/powerpoint/2010/main" val="23433697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your pragmatics for free</a:t>
            </a:r>
          </a:p>
          <a:p>
            <a:r>
              <a:rPr lang="en-US" dirty="0"/>
              <a:t>Working with texts, it’s easy to pick up on such associations</a:t>
            </a:r>
          </a:p>
          <a:p>
            <a:r>
              <a:rPr lang="en-US" dirty="0"/>
              <a:t>It’s difficult to get the same sort of easy pragmatics in knowledge bases?</a:t>
            </a:r>
          </a:p>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54</a:t>
            </a:fld>
            <a:endParaRPr lang="en-US"/>
          </a:p>
        </p:txBody>
      </p:sp>
    </p:spTree>
    <p:extLst>
      <p:ext uri="{BB962C8B-B14F-4D97-AF65-F5344CB8AC3E}">
        <p14:creationId xmlns:p14="http://schemas.microsoft.com/office/powerpoint/2010/main" val="4372889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79209F-A8AC-4E64-AE41-0EEC08D01313}" type="slidenum">
              <a:rPr lang="en-US">
                <a:solidFill>
                  <a:prstClr val="black"/>
                </a:solidFill>
                <a:latin typeface="Calibri"/>
              </a:rPr>
              <a:pPr/>
              <a:t>55</a:t>
            </a:fld>
            <a:endParaRPr lang="en-US">
              <a:solidFill>
                <a:prstClr val="black"/>
              </a:solidFill>
              <a:latin typeface="Calibri"/>
            </a:endParaRPr>
          </a:p>
        </p:txBody>
      </p:sp>
    </p:spTree>
    <p:extLst>
      <p:ext uri="{BB962C8B-B14F-4D97-AF65-F5344CB8AC3E}">
        <p14:creationId xmlns:p14="http://schemas.microsoft.com/office/powerpoint/2010/main" val="39074214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79209F-A8AC-4E64-AE41-0EEC08D01313}" type="slidenum">
              <a:rPr lang="en-US">
                <a:solidFill>
                  <a:prstClr val="black"/>
                </a:solidFill>
              </a:rPr>
              <a:pPr/>
              <a:t>56</a:t>
            </a:fld>
            <a:endParaRPr lang="en-US">
              <a:solidFill>
                <a:prstClr val="black"/>
              </a:solidFill>
            </a:endParaRPr>
          </a:p>
        </p:txBody>
      </p:sp>
    </p:spTree>
    <p:extLst>
      <p:ext uri="{BB962C8B-B14F-4D97-AF65-F5344CB8AC3E}">
        <p14:creationId xmlns:p14="http://schemas.microsoft.com/office/powerpoint/2010/main" val="4795570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E8886B8-E31C-414B-8DF2-62FA728E81E4}" type="slidenum">
              <a:rPr lang="en-US"/>
              <a:pPr>
                <a:defRPr/>
              </a:pPr>
              <a:t>57</a:t>
            </a:fld>
            <a:endParaRPr lang="en-US"/>
          </a:p>
        </p:txBody>
      </p:sp>
      <p:sp>
        <p:nvSpPr>
          <p:cNvPr id="42291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22915" name="Rectangle 3"/>
          <p:cNvSpPr>
            <a:spLocks noGrp="1" noChangeArrowheads="1"/>
          </p:cNvSpPr>
          <p:nvPr>
            <p:ph type="body" idx="1"/>
          </p:nvPr>
        </p:nvSpPr>
        <p:spPr/>
        <p:txBody>
          <a:bodyPr/>
          <a:lstStyle/>
          <a:p>
            <a:pPr>
              <a:defRPr/>
            </a:pPr>
            <a:endParaRPr lang="en-US">
              <a:cs typeface="+mn-cs"/>
            </a:endParaRPr>
          </a:p>
        </p:txBody>
      </p:sp>
    </p:spTree>
    <p:extLst>
      <p:ext uri="{BB962C8B-B14F-4D97-AF65-F5344CB8AC3E}">
        <p14:creationId xmlns:p14="http://schemas.microsoft.com/office/powerpoint/2010/main" val="477813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CCBBF0EB-3F46-FA45-8BCA-8BC241BB1D47}" type="slidenum">
              <a:rPr lang="en-US"/>
              <a:pPr>
                <a:defRPr/>
              </a:pPr>
              <a:t>3</a:t>
            </a:fld>
            <a:endParaRPr lang="en-US"/>
          </a:p>
        </p:txBody>
      </p:sp>
      <p:sp>
        <p:nvSpPr>
          <p:cNvPr id="113666" name="Rectangle 2"/>
          <p:cNvSpPr>
            <a:spLocks noGrp="1" noRot="1" noChangeAspect="1" noChangeArrowheads="1" noTextEdit="1"/>
          </p:cNvSpPr>
          <p:nvPr>
            <p:ph type="sldImg"/>
          </p:nvPr>
        </p:nvSpPr>
        <p:spPr>
          <a:solidFill>
            <a:srgbClr val="FFFFFF"/>
          </a:solidFill>
          <a:ln/>
          <a:extLst>
            <a:ext uri="{FAA26D3D-D897-4be2-8F04-BA451C77F1D7}">
              <ma14:placeholderFlag xmlns:ma14="http://schemas.microsoft.com/office/mac/drawingml/2011/main" xmlns="" val="1"/>
            </a:ext>
          </a:extLst>
        </p:spPr>
      </p:sp>
      <p:sp>
        <p:nvSpPr>
          <p:cNvPr id="113667" name="Rectangle 3"/>
          <p:cNvSpPr>
            <a:spLocks noGrp="1" noChangeArrowheads="1"/>
          </p:cNvSpPr>
          <p:nvPr>
            <p:ph type="body" idx="1"/>
          </p:nvPr>
        </p:nvSpPr>
        <p:spPr>
          <a:xfrm>
            <a:off x="685483" y="4344134"/>
            <a:ext cx="5487036" cy="4113951"/>
          </a:xfrm>
          <a:solidFill>
            <a:srgbClr val="FFFFFF"/>
          </a:solidFill>
          <a:ln>
            <a:solidFill>
              <a:srgbClr val="000000"/>
            </a:solidFill>
            <a:miter lim="800000"/>
            <a:headEnd/>
            <a:tailEnd/>
          </a:ln>
        </p:spPr>
        <p:txBody>
          <a:bodyPr/>
          <a:lstStyle/>
          <a:p>
            <a:pPr>
              <a:defRPr/>
            </a:pPr>
            <a:r>
              <a:rPr lang="en-GB" dirty="0">
                <a:cs typeface="+mn-cs"/>
              </a:rPr>
              <a:t>Of course it is a difficult area to evaluate the performance of systems as different people have different ideas as to what constitutes an answer, especially if the systems are trying to return </a:t>
            </a:r>
            <a:r>
              <a:rPr lang="en-GB" i="1" dirty="0">
                <a:cs typeface="+mn-cs"/>
              </a:rPr>
              <a:t>exact</a:t>
            </a:r>
            <a:r>
              <a:rPr lang="en-GB" dirty="0">
                <a:cs typeface="+mn-cs"/>
              </a:rPr>
              <a:t> answers. Bogotá.</a:t>
            </a:r>
          </a:p>
        </p:txBody>
      </p:sp>
    </p:spTree>
    <p:extLst>
      <p:ext uri="{BB962C8B-B14F-4D97-AF65-F5344CB8AC3E}">
        <p14:creationId xmlns:p14="http://schemas.microsoft.com/office/powerpoint/2010/main" val="9269755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64</a:t>
            </a:fld>
            <a:endParaRPr lang="en-US"/>
          </a:p>
        </p:txBody>
      </p:sp>
    </p:spTree>
    <p:extLst>
      <p:ext uri="{BB962C8B-B14F-4D97-AF65-F5344CB8AC3E}">
        <p14:creationId xmlns:p14="http://schemas.microsoft.com/office/powerpoint/2010/main" val="1635706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Danny Sullivan on </a:t>
            </a:r>
            <a:r>
              <a:rPr lang="en-US" dirty="0" err="1"/>
              <a:t>SearchEngineLand</a:t>
            </a:r>
            <a:endParaRPr lang="en-US" dirty="0"/>
          </a:p>
        </p:txBody>
      </p:sp>
      <p:sp>
        <p:nvSpPr>
          <p:cNvPr id="4" name="Slide Number Placeholder 3"/>
          <p:cNvSpPr>
            <a:spLocks noGrp="1"/>
          </p:cNvSpPr>
          <p:nvPr>
            <p:ph type="sldNum" sz="quarter" idx="10"/>
          </p:nvPr>
        </p:nvSpPr>
        <p:spPr/>
        <p:txBody>
          <a:bodyPr/>
          <a:lstStyle/>
          <a:p>
            <a:pPr>
              <a:defRPr/>
            </a:pPr>
            <a:fld id="{032DD9B8-21BD-D44B-9807-A38DF4C9D867}" type="slidenum">
              <a:rPr lang="en-US" smtClean="0"/>
              <a:pPr>
                <a:defRPr/>
              </a:pPr>
              <a:t>5</a:t>
            </a:fld>
            <a:endParaRPr lang="en-US"/>
          </a:p>
        </p:txBody>
      </p:sp>
    </p:spTree>
    <p:extLst>
      <p:ext uri="{BB962C8B-B14F-4D97-AF65-F5344CB8AC3E}">
        <p14:creationId xmlns:p14="http://schemas.microsoft.com/office/powerpoint/2010/main" val="859228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32DD9B8-21BD-D44B-9807-A38DF4C9D867}" type="slidenum">
              <a:rPr lang="en-US" smtClean="0"/>
              <a:pPr>
                <a:defRPr/>
              </a:pPr>
              <a:t>8</a:t>
            </a:fld>
            <a:endParaRPr lang="en-US"/>
          </a:p>
        </p:txBody>
      </p:sp>
    </p:spTree>
    <p:extLst>
      <p:ext uri="{BB962C8B-B14F-4D97-AF65-F5344CB8AC3E}">
        <p14:creationId xmlns:p14="http://schemas.microsoft.com/office/powerpoint/2010/main" val="2348332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ＭＳ Ｐゴシック" charset="-128"/>
                <a:cs typeface="ＭＳ Ｐゴシック" charset="-128"/>
              </a:rPr>
              <a:t>Took long time for search ranking team to feel that QA was important. Mobile changed this.</a:t>
            </a:r>
          </a:p>
          <a:p>
            <a:endParaRPr lang="en-US" dirty="0"/>
          </a:p>
        </p:txBody>
      </p:sp>
      <p:sp>
        <p:nvSpPr>
          <p:cNvPr id="4" name="Slide Number Placeholder 3"/>
          <p:cNvSpPr>
            <a:spLocks noGrp="1"/>
          </p:cNvSpPr>
          <p:nvPr>
            <p:ph type="sldNum" sz="quarter" idx="10"/>
          </p:nvPr>
        </p:nvSpPr>
        <p:spPr/>
        <p:txBody>
          <a:bodyPr/>
          <a:lstStyle/>
          <a:p>
            <a:pPr>
              <a:defRPr/>
            </a:pPr>
            <a:fld id="{032DD9B8-21BD-D44B-9807-A38DF4C9D867}" type="slidenum">
              <a:rPr lang="en-US" smtClean="0"/>
              <a:pPr>
                <a:defRPr/>
              </a:pPr>
              <a:t>12</a:t>
            </a:fld>
            <a:endParaRPr lang="en-US"/>
          </a:p>
        </p:txBody>
      </p:sp>
    </p:spTree>
    <p:extLst>
      <p:ext uri="{BB962C8B-B14F-4D97-AF65-F5344CB8AC3E}">
        <p14:creationId xmlns:p14="http://schemas.microsoft.com/office/powerpoint/2010/main" val="333204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we exploit knowledge to better</a:t>
            </a:r>
            <a:r>
              <a:rPr lang="en-US" baseline="0" dirty="0"/>
              <a:t> satisfy user needs for information and actions.</a:t>
            </a:r>
          </a:p>
          <a:p>
            <a:endParaRPr lang="en-US" dirty="0"/>
          </a:p>
        </p:txBody>
      </p:sp>
      <p:sp>
        <p:nvSpPr>
          <p:cNvPr id="4" name="Slide Number Placeholder 3"/>
          <p:cNvSpPr>
            <a:spLocks noGrp="1"/>
          </p:cNvSpPr>
          <p:nvPr>
            <p:ph type="sldNum" sz="quarter" idx="10"/>
          </p:nvPr>
        </p:nvSpPr>
        <p:spPr/>
        <p:txBody>
          <a:bodyPr/>
          <a:lstStyle/>
          <a:p>
            <a:pPr>
              <a:defRPr/>
            </a:pPr>
            <a:fld id="{032DD9B8-21BD-D44B-9807-A38DF4C9D867}" type="slidenum">
              <a:rPr lang="en-US" smtClean="0"/>
              <a:pPr>
                <a:defRPr/>
              </a:pPr>
              <a:t>25</a:t>
            </a:fld>
            <a:endParaRPr lang="en-US"/>
          </a:p>
        </p:txBody>
      </p:sp>
    </p:spTree>
    <p:extLst>
      <p:ext uri="{BB962C8B-B14F-4D97-AF65-F5344CB8AC3E}">
        <p14:creationId xmlns:p14="http://schemas.microsoft.com/office/powerpoint/2010/main" val="1142122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[Six months ago,] Bing General Manager Emma Williams was sitting on the sofa with her mom, trying to find a Cary Grant movie, but neither could recall the name of the film they wanted to watch.</a:t>
            </a:r>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a:t>“I started searching on my </a:t>
            </a:r>
            <a:r>
              <a:rPr lang="en-US" dirty="0" err="1"/>
              <a:t>Tivo</a:t>
            </a:r>
            <a:r>
              <a:rPr lang="en-US" dirty="0"/>
              <a:t> for Cary Grant. I went through my </a:t>
            </a:r>
            <a:r>
              <a:rPr lang="en-US" dirty="0" err="1"/>
              <a:t>XBox</a:t>
            </a:r>
            <a:r>
              <a:rPr lang="en-US" dirty="0"/>
              <a:t>, I spent 45-minutes trying to nail down the movie – which happened to be Arsenic and Old Lace,” says Williams, “We wasted 45-minutes of our togetherness time searching.”</a:t>
            </a:r>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a:t>“We have one billion entities; we know about people, places and things, so we darn well know about Cary Grant and his movies,” said Williams. She told her staff that she wanted to invent an experience where she could find Cary Grant’s Arsenic and Old Lace in four seconds.</a:t>
            </a:r>
          </a:p>
        </p:txBody>
      </p:sp>
      <p:sp>
        <p:nvSpPr>
          <p:cNvPr id="4" name="Slide Number Placeholder 3"/>
          <p:cNvSpPr>
            <a:spLocks noGrp="1"/>
          </p:cNvSpPr>
          <p:nvPr>
            <p:ph type="sldNum" sz="quarter" idx="10"/>
          </p:nvPr>
        </p:nvSpPr>
        <p:spPr/>
        <p:txBody>
          <a:bodyPr/>
          <a:lstStyle/>
          <a:p>
            <a:pPr>
              <a:defRPr/>
            </a:pPr>
            <a:fld id="{032DD9B8-21BD-D44B-9807-A38DF4C9D867}" type="slidenum">
              <a:rPr lang="en-US" smtClean="0"/>
              <a:pPr>
                <a:defRPr/>
              </a:pPr>
              <a:t>27</a:t>
            </a:fld>
            <a:endParaRPr lang="en-US"/>
          </a:p>
        </p:txBody>
      </p:sp>
    </p:spTree>
    <p:extLst>
      <p:ext uri="{BB962C8B-B14F-4D97-AF65-F5344CB8AC3E}">
        <p14:creationId xmlns:p14="http://schemas.microsoft.com/office/powerpoint/2010/main" val="1635934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Goes off to build probabilistic models that I won’t show….</a:t>
            </a:r>
          </a:p>
        </p:txBody>
      </p:sp>
      <p:sp>
        <p:nvSpPr>
          <p:cNvPr id="4" name="Slide Number Placeholder 3"/>
          <p:cNvSpPr>
            <a:spLocks noGrp="1"/>
          </p:cNvSpPr>
          <p:nvPr>
            <p:ph type="sldNum" sz="quarter" idx="10"/>
          </p:nvPr>
        </p:nvSpPr>
        <p:spPr/>
        <p:txBody>
          <a:bodyPr/>
          <a:lstStyle/>
          <a:p>
            <a:pPr>
              <a:defRPr/>
            </a:pPr>
            <a:fld id="{032DD9B8-21BD-D44B-9807-A38DF4C9D867}" type="slidenum">
              <a:rPr lang="en-US" smtClean="0"/>
              <a:pPr>
                <a:defRPr/>
              </a:pPr>
              <a:t>35</a:t>
            </a:fld>
            <a:endParaRPr lang="en-US"/>
          </a:p>
        </p:txBody>
      </p:sp>
    </p:spTree>
    <p:extLst>
      <p:ext uri="{BB962C8B-B14F-4D97-AF65-F5344CB8AC3E}">
        <p14:creationId xmlns:p14="http://schemas.microsoft.com/office/powerpoint/2010/main" val="23469937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hodgepodge of related strings only</a:t>
            </a:r>
            <a:r>
              <a:rPr lang="en-US" baseline="0" dirty="0"/>
              <a:t> actionable through search</a:t>
            </a:r>
          </a:p>
          <a:p>
            <a:endParaRPr lang="en-US" dirty="0"/>
          </a:p>
        </p:txBody>
      </p:sp>
      <p:sp>
        <p:nvSpPr>
          <p:cNvPr id="4" name="Slide Number Placeholder 3"/>
          <p:cNvSpPr>
            <a:spLocks noGrp="1"/>
          </p:cNvSpPr>
          <p:nvPr>
            <p:ph type="sldNum" sz="quarter" idx="10"/>
          </p:nvPr>
        </p:nvSpPr>
        <p:spPr/>
        <p:txBody>
          <a:bodyPr/>
          <a:lstStyle/>
          <a:p>
            <a:pPr>
              <a:defRPr/>
            </a:pPr>
            <a:fld id="{032DD9B8-21BD-D44B-9807-A38DF4C9D867}" type="slidenum">
              <a:rPr lang="en-US" smtClean="0"/>
              <a:pPr>
                <a:defRPr/>
              </a:pPr>
              <a:t>36</a:t>
            </a:fld>
            <a:endParaRPr lang="en-US"/>
          </a:p>
        </p:txBody>
      </p:sp>
    </p:spTree>
    <p:extLst>
      <p:ext uri="{BB962C8B-B14F-4D97-AF65-F5344CB8AC3E}">
        <p14:creationId xmlns:p14="http://schemas.microsoft.com/office/powerpoint/2010/main" val="827856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33337"/>
        </a:solidFill>
        <a:effectLst/>
      </p:bgPr>
    </p:bg>
    <p:spTree>
      <p:nvGrpSpPr>
        <p:cNvPr id="1" name=""/>
        <p:cNvGrpSpPr/>
        <p:nvPr/>
      </p:nvGrpSpPr>
      <p:grpSpPr>
        <a:xfrm>
          <a:off x="0" y="0"/>
          <a:ext cx="0" cy="0"/>
          <a:chOff x="0" y="0"/>
          <a:chExt cx="0" cy="0"/>
        </a:xfrm>
      </p:grpSpPr>
      <p:sp>
        <p:nvSpPr>
          <p:cNvPr id="10" name="Rectangle 2"/>
          <p:cNvSpPr>
            <a:spLocks noGrp="1" noChangeArrowheads="1"/>
          </p:cNvSpPr>
          <p:nvPr>
            <p:ph type="ctrTitle"/>
          </p:nvPr>
        </p:nvSpPr>
        <p:spPr>
          <a:xfrm>
            <a:off x="1084263" y="4800600"/>
            <a:ext cx="6992937" cy="1447800"/>
          </a:xfrm>
        </p:spPr>
        <p:txBody>
          <a:bodyPr anchor="t" anchorCtr="0"/>
          <a:lstStyle>
            <a:lvl1pPr algn="ctr">
              <a:defRPr sz="2800" b="0">
                <a:solidFill>
                  <a:schemeClr val="bg1"/>
                </a:solidFill>
                <a:latin typeface="+mn-lt"/>
              </a:defRPr>
            </a:lvl1pPr>
          </a:lstStyle>
          <a:p>
            <a:r>
              <a:rPr lang="en-US" dirty="0"/>
              <a:t>Click to edit Master title style</a:t>
            </a:r>
          </a:p>
        </p:txBody>
      </p:sp>
      <p:sp>
        <p:nvSpPr>
          <p:cNvPr id="4" name="TextBox 3"/>
          <p:cNvSpPr txBox="1">
            <a:spLocks noChangeArrowheads="1"/>
          </p:cNvSpPr>
          <p:nvPr/>
        </p:nvSpPr>
        <p:spPr bwMode="auto">
          <a:xfrm>
            <a:off x="1084263" y="2217737"/>
            <a:ext cx="3013075"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3600" dirty="0">
                <a:solidFill>
                  <a:srgbClr val="FBFCFF"/>
                </a:solidFill>
                <a:latin typeface="Calibri" charset="0"/>
              </a:rPr>
              <a:t>Introduction to</a:t>
            </a:r>
          </a:p>
        </p:txBody>
      </p:sp>
      <p:sp>
        <p:nvSpPr>
          <p:cNvPr id="5" name="Rectangle 4"/>
          <p:cNvSpPr/>
          <p:nvPr/>
        </p:nvSpPr>
        <p:spPr>
          <a:xfrm>
            <a:off x="0" y="0"/>
            <a:ext cx="9144000" cy="304800"/>
          </a:xfrm>
          <a:prstGeom prst="rect">
            <a:avLst/>
          </a:prstGeom>
          <a:solidFill>
            <a:srgbClr val="139CB7"/>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11"/>
          <p:cNvSpPr>
            <a:spLocks noChangeArrowheads="1"/>
          </p:cNvSpPr>
          <p:nvPr/>
        </p:nvSpPr>
        <p:spPr bwMode="auto">
          <a:xfrm>
            <a:off x="830263" y="2827337"/>
            <a:ext cx="5646737" cy="830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sz="4800" b="1" dirty="0">
                <a:solidFill>
                  <a:srgbClr val="139CB7"/>
                </a:solidFill>
                <a:latin typeface="Calibri" charset="0"/>
              </a:rPr>
              <a:t>Information Retrieval</a:t>
            </a:r>
          </a:p>
        </p:txBody>
      </p:sp>
      <p:sp>
        <p:nvSpPr>
          <p:cNvPr id="3" name="Subtitle 2"/>
          <p:cNvSpPr>
            <a:spLocks noGrp="1"/>
          </p:cNvSpPr>
          <p:nvPr>
            <p:ph type="subTitle" idx="1"/>
          </p:nvPr>
        </p:nvSpPr>
        <p:spPr>
          <a:xfrm>
            <a:off x="4648200" y="609600"/>
            <a:ext cx="3733800" cy="1371600"/>
          </a:xfrm>
        </p:spPr>
        <p:txBody>
          <a:bodyPr anchor="ctr" anchorCtr="0"/>
          <a:lstStyle>
            <a:lvl1pPr marL="0" indent="0" algn="r">
              <a:buNone/>
              <a:defRPr sz="24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Date Placeholder 3"/>
          <p:cNvSpPr>
            <a:spLocks noGrp="1"/>
          </p:cNvSpPr>
          <p:nvPr>
            <p:ph type="dt" sz="half" idx="10"/>
          </p:nvPr>
        </p:nvSpPr>
        <p:spPr/>
        <p:txBody>
          <a:bodyPr/>
          <a:lstStyle>
            <a:lvl1pPr>
              <a:defRPr>
                <a:solidFill>
                  <a:srgbClr val="437085"/>
                </a:solidFill>
              </a:defRPr>
            </a:lvl1pPr>
          </a:lstStyle>
          <a:p>
            <a:pPr>
              <a:defRPr/>
            </a:pPr>
            <a:fld id="{08E10E88-658D-2545-A1B9-729B65870798}" type="datetime1">
              <a:rPr lang="en-US"/>
              <a:pPr>
                <a:defRPr/>
              </a:pPr>
              <a:t>5/29/19</a:t>
            </a:fld>
            <a:endParaRPr lang="en-US" dirty="0"/>
          </a:p>
        </p:txBody>
      </p:sp>
      <p:sp>
        <p:nvSpPr>
          <p:cNvPr id="8" name="Footer Placeholder 4"/>
          <p:cNvSpPr>
            <a:spLocks noGrp="1"/>
          </p:cNvSpPr>
          <p:nvPr>
            <p:ph type="ftr" sz="quarter" idx="11"/>
          </p:nvPr>
        </p:nvSpPr>
        <p:spPr/>
        <p:txBody>
          <a:bodyPr/>
          <a:lstStyle>
            <a:lvl1pPr>
              <a:defRPr>
                <a:solidFill>
                  <a:srgbClr val="437085"/>
                </a:solidFill>
              </a:defRPr>
            </a:lvl1pPr>
          </a:lstStyle>
          <a:p>
            <a:pPr>
              <a:defRPr/>
            </a:pPr>
            <a:endParaRPr lang="en-US"/>
          </a:p>
        </p:txBody>
      </p:sp>
      <p:sp>
        <p:nvSpPr>
          <p:cNvPr id="9" name="Slide Number Placeholder 5"/>
          <p:cNvSpPr>
            <a:spLocks noGrp="1"/>
          </p:cNvSpPr>
          <p:nvPr>
            <p:ph type="sldNum" sz="quarter" idx="12"/>
          </p:nvPr>
        </p:nvSpPr>
        <p:spPr/>
        <p:txBody>
          <a:bodyPr/>
          <a:lstStyle>
            <a:lvl1pPr>
              <a:defRPr>
                <a:solidFill>
                  <a:srgbClr val="437085"/>
                </a:solidFill>
              </a:defRPr>
            </a:lvl1pPr>
          </a:lstStyle>
          <a:p>
            <a:pPr>
              <a:defRPr/>
            </a:pPr>
            <a:fld id="{200FAB7A-8204-A746-9887-80C660D31040}" type="slidenum">
              <a:rPr lang="en-US"/>
              <a:pPr>
                <a:defRPr/>
              </a:pPr>
              <a:t>‹#›</a:t>
            </a:fld>
            <a:endParaRPr lang="en-US"/>
          </a:p>
        </p:txBody>
      </p:sp>
    </p:spTree>
    <p:extLst>
      <p:ext uri="{BB962C8B-B14F-4D97-AF65-F5344CB8AC3E}">
        <p14:creationId xmlns:p14="http://schemas.microsoft.com/office/powerpoint/2010/main" val="123511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4" name="Straight Connector 3"/>
          <p:cNvCxnSpPr/>
          <p:nvPr userDrawn="1"/>
        </p:nvCxnSpPr>
        <p:spPr>
          <a:xfrm>
            <a:off x="228600" y="1447800"/>
            <a:ext cx="8686800" cy="1588"/>
          </a:xfrm>
          <a:prstGeom prst="line">
            <a:avLst/>
          </a:prstGeom>
          <a:ln w="38100" cap="flat" cmpd="sng" algn="ctr">
            <a:solidFill>
              <a:srgbClr val="139CB7"/>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52062FEA-39CC-0F40-A601-550054FBDD5F}" type="datetime1">
              <a:rPr lang="en-US"/>
              <a:pPr>
                <a:defRPr/>
              </a:pPr>
              <a:t>5/29/19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5F3F123-D72E-254A-A8C6-1B618697352A}" type="slidenum">
              <a:rPr lang="en-US"/>
              <a:pPr>
                <a:defRPr/>
              </a:pPr>
              <a:t>‹#›</a:t>
            </a:fld>
            <a:endParaRPr lang="en-US"/>
          </a:p>
        </p:txBody>
      </p:sp>
    </p:spTree>
    <p:extLst>
      <p:ext uri="{BB962C8B-B14F-4D97-AF65-F5344CB8AC3E}">
        <p14:creationId xmlns:p14="http://schemas.microsoft.com/office/powerpoint/2010/main" val="437435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D03E053-78F5-E04D-A02A-316CCB2D309B}" type="datetime1">
              <a:rPr lang="en-US"/>
              <a:pPr>
                <a:defRPr/>
              </a:pPr>
              <a:t>5/29/19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C0D5876-7DD2-A34F-9FA2-BA3D7EAD0418}" type="slidenum">
              <a:rPr lang="en-US"/>
              <a:pPr>
                <a:defRPr/>
              </a:pPr>
              <a:t>‹#›</a:t>
            </a:fld>
            <a:endParaRPr lang="en-US"/>
          </a:p>
        </p:txBody>
      </p:sp>
    </p:spTree>
    <p:extLst>
      <p:ext uri="{BB962C8B-B14F-4D97-AF65-F5344CB8AC3E}">
        <p14:creationId xmlns:p14="http://schemas.microsoft.com/office/powerpoint/2010/main" val="10397891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533400" y="681037"/>
            <a:ext cx="7929564" cy="1452563"/>
          </a:xfrm>
        </p:spPr>
        <p:txBody>
          <a:bodyPr/>
          <a:lstStyle>
            <a:lvl1pPr algn="ctr">
              <a:defRPr sz="36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1219200" y="4343400"/>
            <a:ext cx="6705600" cy="1727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48400"/>
            <a:ext cx="1219200" cy="457200"/>
          </a:xfrm>
        </p:spPr>
        <p:txBody>
          <a:bodyPr anchor="b"/>
          <a:lstStyle>
            <a:lvl1pPr>
              <a:defRPr>
                <a:solidFill>
                  <a:schemeClr val="bg2"/>
                </a:solidFill>
              </a:defRPr>
            </a:lvl1pPr>
          </a:lstStyle>
          <a:p>
            <a:pPr>
              <a:defRPr/>
            </a:pPr>
            <a:endParaRPr lang="en-US" dirty="0">
              <a:solidFill>
                <a:srgbClr val="E7D19A"/>
              </a:solidFill>
              <a:latin typeface="Calibri"/>
            </a:endParaRPr>
          </a:p>
        </p:txBody>
      </p:sp>
      <p:sp>
        <p:nvSpPr>
          <p:cNvPr id="6" name="Rectangle 5"/>
          <p:cNvSpPr>
            <a:spLocks noGrp="1" noChangeArrowheads="1"/>
          </p:cNvSpPr>
          <p:nvPr>
            <p:ph type="ftr" sz="quarter" idx="11"/>
          </p:nvPr>
        </p:nvSpPr>
        <p:spPr>
          <a:xfrm>
            <a:off x="3429000" y="6248400"/>
            <a:ext cx="1905000" cy="457200"/>
          </a:xfrm>
        </p:spPr>
        <p:txBody>
          <a:bodyPr anchor="b"/>
          <a:lstStyle>
            <a:lvl1pPr>
              <a:defRPr>
                <a:solidFill>
                  <a:schemeClr val="bg2"/>
                </a:solidFill>
              </a:defRPr>
            </a:lvl1pPr>
          </a:lstStyle>
          <a:p>
            <a:pPr>
              <a:defRPr/>
            </a:pPr>
            <a:endParaRPr lang="en-US" dirty="0">
              <a:solidFill>
                <a:srgbClr val="E7D19A"/>
              </a:solidFill>
              <a:latin typeface="Calibri"/>
            </a:endParaRPr>
          </a:p>
        </p:txBody>
      </p:sp>
      <p:sp>
        <p:nvSpPr>
          <p:cNvPr id="11" name="Rectangle 6"/>
          <p:cNvSpPr>
            <a:spLocks noGrp="1" noChangeArrowheads="1"/>
          </p:cNvSpPr>
          <p:nvPr>
            <p:ph type="sldNum" sz="quarter" idx="12"/>
          </p:nvPr>
        </p:nvSpPr>
        <p:spPr>
          <a:xfrm>
            <a:off x="533400" y="6248400"/>
            <a:ext cx="765174" cy="457200"/>
          </a:xfrm>
        </p:spPr>
        <p:txBody>
          <a:bodyPr anchor="b"/>
          <a:lstStyle>
            <a:lvl1pPr>
              <a:defRPr>
                <a:solidFill>
                  <a:schemeClr val="bg2"/>
                </a:solidFill>
              </a:defRPr>
            </a:lvl1pPr>
          </a:lstStyle>
          <a:p>
            <a:fld id="{E74C7FEE-6B48-4643-BCFB-F13B0E13E171}" type="slidenum">
              <a:rPr lang="en-US">
                <a:solidFill>
                  <a:srgbClr val="E7D19A"/>
                </a:solidFill>
                <a:latin typeface="Calibri"/>
              </a:rPr>
              <a:pPr/>
              <a:t>‹#›</a:t>
            </a:fld>
            <a:endParaRPr lang="en-US" dirty="0">
              <a:solidFill>
                <a:srgbClr val="E7D19A"/>
              </a:solidFill>
              <a:latin typeface="Calibri"/>
            </a:endParaRPr>
          </a:p>
        </p:txBody>
      </p:sp>
      <p:pic>
        <p:nvPicPr>
          <p:cNvPr id="8" name="Picture 7"/>
          <p:cNvPicPr>
            <a:picLocks noChangeAspect="1"/>
          </p:cNvPicPr>
          <p:nvPr userDrawn="1"/>
        </p:nvPicPr>
        <p:blipFill>
          <a:blip r:embed="rId2"/>
          <a:stretch>
            <a:fillRect/>
          </a:stretch>
        </p:blipFill>
        <p:spPr>
          <a:xfrm>
            <a:off x="3581400" y="2438400"/>
            <a:ext cx="1630944" cy="1641939"/>
          </a:xfrm>
          <a:prstGeom prst="rect">
            <a:avLst/>
          </a:prstGeom>
        </p:spPr>
      </p:pic>
    </p:spTree>
    <p:extLst>
      <p:ext uri="{BB962C8B-B14F-4D97-AF65-F5344CB8AC3E}">
        <p14:creationId xmlns:p14="http://schemas.microsoft.com/office/powerpoint/2010/main" val="24830782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04800" y="1803400"/>
            <a:ext cx="85344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5"/>
          <p:cNvSpPr>
            <a:spLocks noGrp="1" noChangeArrowheads="1"/>
          </p:cNvSpPr>
          <p:nvPr>
            <p:ph type="dt" sz="half" idx="10"/>
          </p:nvPr>
        </p:nvSpPr>
        <p:spPr>
          <a:xfrm>
            <a:off x="6858000" y="6273800"/>
            <a:ext cx="1981200" cy="457200"/>
          </a:xfrm>
          <a:ln/>
        </p:spPr>
        <p:txBody>
          <a:bodyPr/>
          <a:lstStyle>
            <a:lvl1pPr>
              <a:defRPr/>
            </a:lvl1pPr>
          </a:lstStyle>
          <a:p>
            <a:pPr>
              <a:defRPr/>
            </a:pPr>
            <a:endParaRPr lang="en-US">
              <a:solidFill>
                <a:prstClr val="black"/>
              </a:solidFill>
              <a:latin typeface="Calibri"/>
            </a:endParaRPr>
          </a:p>
        </p:txBody>
      </p:sp>
      <p:sp>
        <p:nvSpPr>
          <p:cNvPr id="5" name="Rectangle 6"/>
          <p:cNvSpPr>
            <a:spLocks noGrp="1" noChangeArrowheads="1"/>
          </p:cNvSpPr>
          <p:nvPr>
            <p:ph type="ftr" sz="quarter" idx="11"/>
          </p:nvPr>
        </p:nvSpPr>
        <p:spPr>
          <a:xfrm>
            <a:off x="3048000" y="6273800"/>
            <a:ext cx="2895600" cy="457200"/>
          </a:xfrm>
          <a:ln/>
        </p:spPr>
        <p:txBody>
          <a:bodyPr/>
          <a:lstStyle>
            <a:lvl1pPr>
              <a:defRPr/>
            </a:lvl1pPr>
          </a:lstStyle>
          <a:p>
            <a:pPr>
              <a:defRPr/>
            </a:pPr>
            <a:endParaRPr lang="en-US">
              <a:solidFill>
                <a:prstClr val="black"/>
              </a:solidFill>
              <a:latin typeface="Calibri"/>
            </a:endParaRPr>
          </a:p>
        </p:txBody>
      </p:sp>
      <p:sp>
        <p:nvSpPr>
          <p:cNvPr id="6" name="Rectangle 7"/>
          <p:cNvSpPr>
            <a:spLocks noGrp="1" noChangeArrowheads="1"/>
          </p:cNvSpPr>
          <p:nvPr>
            <p:ph type="sldNum" sz="quarter" idx="12"/>
          </p:nvPr>
        </p:nvSpPr>
        <p:spPr>
          <a:ln/>
        </p:spPr>
        <p:txBody>
          <a:bodyPr/>
          <a:lstStyle>
            <a:lvl1pPr>
              <a:defRPr/>
            </a:lvl1pPr>
          </a:lstStyle>
          <a:p>
            <a:fld id="{10F35DC5-7E65-8247-99AB-4E984F8A921E}" type="slidenum">
              <a:rPr lang="en-US">
                <a:solidFill>
                  <a:prstClr val="black"/>
                </a:solidFill>
                <a:latin typeface="Calibri"/>
              </a:rPr>
              <a:pPr/>
              <a:t>‹#›</a:t>
            </a:fld>
            <a:endParaRPr lang="en-US">
              <a:solidFill>
                <a:prstClr val="black"/>
              </a:solidFill>
              <a:latin typeface="Calibri"/>
            </a:endParaRPr>
          </a:p>
        </p:txBody>
      </p:sp>
      <p:sp>
        <p:nvSpPr>
          <p:cNvPr id="8" name="Rectangle 2"/>
          <p:cNvSpPr>
            <a:spLocks noChangeArrowheads="1"/>
          </p:cNvSpPr>
          <p:nvPr userDrawn="1"/>
        </p:nvSpPr>
        <p:spPr bwMode="auto">
          <a:xfrm rot="5400000">
            <a:off x="-3406143" y="3406142"/>
            <a:ext cx="6858001" cy="45719"/>
          </a:xfrm>
          <a:prstGeom prst="rect">
            <a:avLst/>
          </a:prstGeom>
          <a:solidFill>
            <a:srgbClr val="A40508"/>
          </a:solidFill>
          <a:ln w="9525">
            <a:solidFill>
              <a:srgbClr val="A4001D"/>
            </a:solidFill>
            <a:miter lim="800000"/>
            <a:headEnd/>
            <a:tailEnd/>
          </a:ln>
          <a:effectLst/>
        </p:spPr>
        <p:txBody>
          <a:bodyPr wrap="none" anchor="ctr"/>
          <a:lstStyle/>
          <a:p>
            <a:pPr algn="ctr" defTabSz="914400">
              <a:defRPr/>
            </a:pPr>
            <a:endParaRPr lang="en-US" sz="2400">
              <a:solidFill>
                <a:srgbClr val="A50021"/>
              </a:solidFill>
              <a:latin typeface="Lucida Sans" charset="0"/>
            </a:endParaRPr>
          </a:p>
        </p:txBody>
      </p:sp>
    </p:spTree>
    <p:extLst>
      <p:ext uri="{BB962C8B-B14F-4D97-AF65-F5344CB8AC3E}">
        <p14:creationId xmlns:p14="http://schemas.microsoft.com/office/powerpoint/2010/main" val="12671804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 preserve="1">
  <p:cSld name="Title and Content, No Log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04800" y="1803400"/>
            <a:ext cx="85344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5"/>
          <p:cNvSpPr>
            <a:spLocks noGrp="1" noChangeArrowheads="1"/>
          </p:cNvSpPr>
          <p:nvPr>
            <p:ph type="dt" sz="half" idx="10"/>
          </p:nvPr>
        </p:nvSpPr>
        <p:spPr>
          <a:xfrm>
            <a:off x="6858000" y="6273800"/>
            <a:ext cx="1981200" cy="457200"/>
          </a:xfrm>
          <a:ln/>
        </p:spPr>
        <p:txBody>
          <a:bodyPr/>
          <a:lstStyle>
            <a:lvl1pPr>
              <a:defRPr/>
            </a:lvl1pPr>
          </a:lstStyle>
          <a:p>
            <a:pPr>
              <a:defRPr/>
            </a:pPr>
            <a:endParaRPr lang="en-US">
              <a:solidFill>
                <a:prstClr val="black"/>
              </a:solidFill>
              <a:latin typeface="Calibri"/>
            </a:endParaRPr>
          </a:p>
        </p:txBody>
      </p:sp>
      <p:sp>
        <p:nvSpPr>
          <p:cNvPr id="5" name="Rectangle 6"/>
          <p:cNvSpPr>
            <a:spLocks noGrp="1" noChangeArrowheads="1"/>
          </p:cNvSpPr>
          <p:nvPr>
            <p:ph type="ftr" sz="quarter" idx="11"/>
          </p:nvPr>
        </p:nvSpPr>
        <p:spPr>
          <a:xfrm>
            <a:off x="3048000" y="6273800"/>
            <a:ext cx="2895600" cy="457200"/>
          </a:xfrm>
          <a:ln/>
        </p:spPr>
        <p:txBody>
          <a:bodyPr/>
          <a:lstStyle>
            <a:lvl1pPr>
              <a:defRPr/>
            </a:lvl1pPr>
          </a:lstStyle>
          <a:p>
            <a:pPr>
              <a:defRPr/>
            </a:pPr>
            <a:endParaRPr lang="en-US">
              <a:solidFill>
                <a:prstClr val="black"/>
              </a:solidFill>
              <a:latin typeface="Calibri"/>
            </a:endParaRPr>
          </a:p>
        </p:txBody>
      </p:sp>
      <p:sp>
        <p:nvSpPr>
          <p:cNvPr id="6" name="Rectangle 7"/>
          <p:cNvSpPr>
            <a:spLocks noGrp="1" noChangeArrowheads="1"/>
          </p:cNvSpPr>
          <p:nvPr>
            <p:ph type="sldNum" sz="quarter" idx="12"/>
          </p:nvPr>
        </p:nvSpPr>
        <p:spPr>
          <a:ln/>
        </p:spPr>
        <p:txBody>
          <a:bodyPr/>
          <a:lstStyle>
            <a:lvl1pPr>
              <a:defRPr/>
            </a:lvl1pPr>
          </a:lstStyle>
          <a:p>
            <a:fld id="{10F35DC5-7E65-8247-99AB-4E984F8A921E}" type="slidenum">
              <a:rPr lang="en-US">
                <a:solidFill>
                  <a:prstClr val="black"/>
                </a:solidFill>
                <a:latin typeface="Calibri"/>
              </a:rPr>
              <a:pPr/>
              <a:t>‹#›</a:t>
            </a:fld>
            <a:endParaRPr lang="en-US">
              <a:solidFill>
                <a:prstClr val="black"/>
              </a:solidFill>
              <a:latin typeface="Calibri"/>
            </a:endParaRPr>
          </a:p>
        </p:txBody>
      </p:sp>
      <p:sp>
        <p:nvSpPr>
          <p:cNvPr id="8" name="Rectangle 2"/>
          <p:cNvSpPr>
            <a:spLocks noChangeArrowheads="1"/>
          </p:cNvSpPr>
          <p:nvPr userDrawn="1"/>
        </p:nvSpPr>
        <p:spPr bwMode="auto">
          <a:xfrm rot="5400000">
            <a:off x="-3406143" y="3406142"/>
            <a:ext cx="6858001" cy="45719"/>
          </a:xfrm>
          <a:prstGeom prst="rect">
            <a:avLst/>
          </a:prstGeom>
          <a:solidFill>
            <a:srgbClr val="A40508"/>
          </a:solidFill>
          <a:ln w="9525">
            <a:solidFill>
              <a:srgbClr val="A4001D"/>
            </a:solidFill>
            <a:miter lim="800000"/>
            <a:headEnd/>
            <a:tailEnd/>
          </a:ln>
          <a:effectLst/>
        </p:spPr>
        <p:txBody>
          <a:bodyPr wrap="none" anchor="ctr"/>
          <a:lstStyle/>
          <a:p>
            <a:pPr algn="ctr" defTabSz="914400">
              <a:defRPr/>
            </a:pPr>
            <a:endParaRPr lang="en-US" sz="2400">
              <a:solidFill>
                <a:srgbClr val="A50021"/>
              </a:solidFill>
              <a:latin typeface="Lucida Sans" charset="0"/>
            </a:endParaRPr>
          </a:p>
        </p:txBody>
      </p:sp>
    </p:spTree>
    <p:extLst>
      <p:ext uri="{BB962C8B-B14F-4D97-AF65-F5344CB8AC3E}">
        <p14:creationId xmlns:p14="http://schemas.microsoft.com/office/powerpoint/2010/main" val="21434117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32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solidFill>
                <a:prstClr val="black"/>
              </a:solidFill>
              <a:latin typeface="Calibri"/>
            </a:endParaRPr>
          </a:p>
        </p:txBody>
      </p:sp>
      <p:sp>
        <p:nvSpPr>
          <p:cNvPr id="5" name="Rectangle 6"/>
          <p:cNvSpPr>
            <a:spLocks noGrp="1" noChangeArrowheads="1"/>
          </p:cNvSpPr>
          <p:nvPr>
            <p:ph type="ftr" sz="quarter" idx="11"/>
          </p:nvPr>
        </p:nvSpPr>
        <p:spPr>
          <a:ln/>
        </p:spPr>
        <p:txBody>
          <a:bodyPr/>
          <a:lstStyle>
            <a:lvl1pPr>
              <a:defRPr/>
            </a:lvl1pPr>
          </a:lstStyle>
          <a:p>
            <a:pPr>
              <a:defRPr/>
            </a:pPr>
            <a:endParaRPr lang="en-US">
              <a:solidFill>
                <a:prstClr val="black"/>
              </a:solidFill>
              <a:latin typeface="Calibri"/>
            </a:endParaRPr>
          </a:p>
        </p:txBody>
      </p:sp>
      <p:sp>
        <p:nvSpPr>
          <p:cNvPr id="6" name="Rectangle 7"/>
          <p:cNvSpPr>
            <a:spLocks noGrp="1" noChangeArrowheads="1"/>
          </p:cNvSpPr>
          <p:nvPr>
            <p:ph type="sldNum" sz="quarter" idx="12"/>
          </p:nvPr>
        </p:nvSpPr>
        <p:spPr>
          <a:ln/>
        </p:spPr>
        <p:txBody>
          <a:bodyPr/>
          <a:lstStyle>
            <a:lvl1pPr>
              <a:defRPr/>
            </a:lvl1pPr>
          </a:lstStyle>
          <a:p>
            <a:fld id="{9C2BDC8F-D922-0A4E-AAA0-9C7D97FF3D71}" type="slidenum">
              <a:rPr lang="en-US">
                <a:solidFill>
                  <a:prstClr val="black"/>
                </a:solidFill>
                <a:latin typeface="Calibri"/>
              </a:rPr>
              <a:pPr/>
              <a:t>‹#›</a:t>
            </a:fld>
            <a:endParaRPr lang="en-US">
              <a:solidFill>
                <a:prstClr val="black"/>
              </a:solidFill>
              <a:latin typeface="Calibri"/>
            </a:endParaRPr>
          </a:p>
        </p:txBody>
      </p:sp>
    </p:spTree>
    <p:extLst>
      <p:ext uri="{BB962C8B-B14F-4D97-AF65-F5344CB8AC3E}">
        <p14:creationId xmlns:p14="http://schemas.microsoft.com/office/powerpoint/2010/main" val="33596542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4800" y="1752600"/>
            <a:ext cx="3810000" cy="449580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67200" y="1752600"/>
            <a:ext cx="3810000" cy="449580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5"/>
          <p:cNvSpPr>
            <a:spLocks noGrp="1" noChangeArrowheads="1"/>
          </p:cNvSpPr>
          <p:nvPr>
            <p:ph type="dt" sz="half" idx="10"/>
          </p:nvPr>
        </p:nvSpPr>
        <p:spPr>
          <a:xfrm>
            <a:off x="6096000" y="6273800"/>
            <a:ext cx="1981200" cy="457200"/>
          </a:xfrm>
          <a:ln/>
        </p:spPr>
        <p:txBody>
          <a:bodyPr/>
          <a:lstStyle>
            <a:lvl1pPr>
              <a:defRPr/>
            </a:lvl1pPr>
          </a:lstStyle>
          <a:p>
            <a:pPr>
              <a:defRPr/>
            </a:pPr>
            <a:endParaRPr lang="en-US" dirty="0">
              <a:solidFill>
                <a:prstClr val="black"/>
              </a:solidFill>
              <a:latin typeface="Calibri"/>
            </a:endParaRPr>
          </a:p>
        </p:txBody>
      </p:sp>
      <p:sp>
        <p:nvSpPr>
          <p:cNvPr id="6" name="Rectangle 6"/>
          <p:cNvSpPr>
            <a:spLocks noGrp="1" noChangeArrowheads="1"/>
          </p:cNvSpPr>
          <p:nvPr>
            <p:ph type="ftr" sz="quarter" idx="11"/>
          </p:nvPr>
        </p:nvSpPr>
        <p:spPr>
          <a:xfrm>
            <a:off x="2667000" y="6248400"/>
            <a:ext cx="2895600" cy="457200"/>
          </a:xfrm>
          <a:ln/>
        </p:spPr>
        <p:txBody>
          <a:bodyPr/>
          <a:lstStyle>
            <a:lvl1pPr>
              <a:defRPr/>
            </a:lvl1pPr>
          </a:lstStyle>
          <a:p>
            <a:pPr>
              <a:defRPr/>
            </a:pPr>
            <a:endParaRPr lang="en-US">
              <a:solidFill>
                <a:prstClr val="black"/>
              </a:solidFill>
              <a:latin typeface="Calibri"/>
            </a:endParaRPr>
          </a:p>
        </p:txBody>
      </p:sp>
      <p:sp>
        <p:nvSpPr>
          <p:cNvPr id="7" name="Rectangle 7"/>
          <p:cNvSpPr>
            <a:spLocks noGrp="1" noChangeArrowheads="1"/>
          </p:cNvSpPr>
          <p:nvPr>
            <p:ph type="sldNum" sz="quarter" idx="12"/>
          </p:nvPr>
        </p:nvSpPr>
        <p:spPr>
          <a:ln/>
        </p:spPr>
        <p:txBody>
          <a:bodyPr/>
          <a:lstStyle>
            <a:lvl1pPr>
              <a:defRPr/>
            </a:lvl1pPr>
          </a:lstStyle>
          <a:p>
            <a:fld id="{BAC7A63A-31A1-2C4C-95AA-A445DBCAB174}" type="slidenum">
              <a:rPr lang="en-US">
                <a:solidFill>
                  <a:prstClr val="black"/>
                </a:solidFill>
                <a:latin typeface="Calibri"/>
              </a:rPr>
              <a:pPr/>
              <a:t>‹#›</a:t>
            </a:fld>
            <a:endParaRPr lang="en-US">
              <a:solidFill>
                <a:prstClr val="black"/>
              </a:solidFill>
              <a:latin typeface="Calibri"/>
            </a:endParaRPr>
          </a:p>
        </p:txBody>
      </p:sp>
      <p:sp>
        <p:nvSpPr>
          <p:cNvPr id="9" name="Rectangle 2"/>
          <p:cNvSpPr>
            <a:spLocks noChangeArrowheads="1"/>
          </p:cNvSpPr>
          <p:nvPr userDrawn="1"/>
        </p:nvSpPr>
        <p:spPr bwMode="auto">
          <a:xfrm rot="5400000">
            <a:off x="-3406143" y="3406142"/>
            <a:ext cx="6858001" cy="45719"/>
          </a:xfrm>
          <a:prstGeom prst="rect">
            <a:avLst/>
          </a:prstGeom>
          <a:solidFill>
            <a:srgbClr val="A40508"/>
          </a:solidFill>
          <a:ln w="9525">
            <a:solidFill>
              <a:srgbClr val="A4001D"/>
            </a:solidFill>
            <a:miter lim="800000"/>
            <a:headEnd/>
            <a:tailEnd/>
          </a:ln>
          <a:effectLst/>
        </p:spPr>
        <p:txBody>
          <a:bodyPr wrap="none" anchor="ctr"/>
          <a:lstStyle/>
          <a:p>
            <a:pPr algn="ctr" defTabSz="914400">
              <a:defRPr/>
            </a:pPr>
            <a:endParaRPr lang="en-US" sz="2400">
              <a:solidFill>
                <a:srgbClr val="A50021"/>
              </a:solidFill>
              <a:latin typeface="Lucida Sans" charset="0"/>
            </a:endParaRPr>
          </a:p>
        </p:txBody>
      </p:sp>
    </p:spTree>
    <p:extLst>
      <p:ext uri="{BB962C8B-B14F-4D97-AF65-F5344CB8AC3E}">
        <p14:creationId xmlns:p14="http://schemas.microsoft.com/office/powerpoint/2010/main" val="1630627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woObj" preserve="1">
  <p:cSld name="Two Content, No Logo">
    <p:spTree>
      <p:nvGrpSpPr>
        <p:cNvPr id="1" name=""/>
        <p:cNvGrpSpPr/>
        <p:nvPr/>
      </p:nvGrpSpPr>
      <p:grpSpPr>
        <a:xfrm>
          <a:off x="0" y="0"/>
          <a:ext cx="0" cy="0"/>
          <a:chOff x="0" y="0"/>
          <a:chExt cx="0" cy="0"/>
        </a:xfrm>
      </p:grpSpPr>
      <p:sp>
        <p:nvSpPr>
          <p:cNvPr id="2" name="Title 1"/>
          <p:cNvSpPr>
            <a:spLocks noGrp="1"/>
          </p:cNvSpPr>
          <p:nvPr>
            <p:ph type="title"/>
          </p:nvPr>
        </p:nvSpPr>
        <p:spPr>
          <a:xfrm>
            <a:off x="304800" y="508000"/>
            <a:ext cx="8534400" cy="9906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04800" y="1752600"/>
            <a:ext cx="3810000" cy="449580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67200" y="1752600"/>
            <a:ext cx="3810000" cy="449580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5"/>
          <p:cNvSpPr>
            <a:spLocks noGrp="1" noChangeArrowheads="1"/>
          </p:cNvSpPr>
          <p:nvPr>
            <p:ph type="dt" sz="half" idx="10"/>
          </p:nvPr>
        </p:nvSpPr>
        <p:spPr>
          <a:xfrm>
            <a:off x="6096000" y="6273800"/>
            <a:ext cx="1981200" cy="457200"/>
          </a:xfrm>
          <a:ln/>
        </p:spPr>
        <p:txBody>
          <a:bodyPr/>
          <a:lstStyle>
            <a:lvl1pPr>
              <a:defRPr/>
            </a:lvl1pPr>
          </a:lstStyle>
          <a:p>
            <a:pPr>
              <a:defRPr/>
            </a:pPr>
            <a:endParaRPr lang="en-US" dirty="0">
              <a:solidFill>
                <a:prstClr val="black"/>
              </a:solidFill>
              <a:latin typeface="Calibri"/>
            </a:endParaRPr>
          </a:p>
        </p:txBody>
      </p:sp>
      <p:sp>
        <p:nvSpPr>
          <p:cNvPr id="6" name="Rectangle 6"/>
          <p:cNvSpPr>
            <a:spLocks noGrp="1" noChangeArrowheads="1"/>
          </p:cNvSpPr>
          <p:nvPr>
            <p:ph type="ftr" sz="quarter" idx="11"/>
          </p:nvPr>
        </p:nvSpPr>
        <p:spPr>
          <a:xfrm>
            <a:off x="2667000" y="6248400"/>
            <a:ext cx="2895600" cy="457200"/>
          </a:xfrm>
          <a:ln/>
        </p:spPr>
        <p:txBody>
          <a:bodyPr/>
          <a:lstStyle>
            <a:lvl1pPr>
              <a:defRPr/>
            </a:lvl1pPr>
          </a:lstStyle>
          <a:p>
            <a:pPr>
              <a:defRPr/>
            </a:pPr>
            <a:endParaRPr lang="en-US">
              <a:solidFill>
                <a:prstClr val="black"/>
              </a:solidFill>
              <a:latin typeface="Calibri"/>
            </a:endParaRPr>
          </a:p>
        </p:txBody>
      </p:sp>
      <p:sp>
        <p:nvSpPr>
          <p:cNvPr id="7" name="Rectangle 7"/>
          <p:cNvSpPr>
            <a:spLocks noGrp="1" noChangeArrowheads="1"/>
          </p:cNvSpPr>
          <p:nvPr>
            <p:ph type="sldNum" sz="quarter" idx="12"/>
          </p:nvPr>
        </p:nvSpPr>
        <p:spPr>
          <a:ln/>
        </p:spPr>
        <p:txBody>
          <a:bodyPr/>
          <a:lstStyle>
            <a:lvl1pPr>
              <a:defRPr/>
            </a:lvl1pPr>
          </a:lstStyle>
          <a:p>
            <a:fld id="{BAC7A63A-31A1-2C4C-95AA-A445DBCAB174}" type="slidenum">
              <a:rPr lang="en-US">
                <a:solidFill>
                  <a:prstClr val="black"/>
                </a:solidFill>
                <a:latin typeface="Calibri"/>
              </a:rPr>
              <a:pPr/>
              <a:t>‹#›</a:t>
            </a:fld>
            <a:endParaRPr lang="en-US">
              <a:solidFill>
                <a:prstClr val="black"/>
              </a:solidFill>
              <a:latin typeface="Calibri"/>
            </a:endParaRPr>
          </a:p>
        </p:txBody>
      </p:sp>
      <p:sp>
        <p:nvSpPr>
          <p:cNvPr id="9" name="Rectangle 2"/>
          <p:cNvSpPr>
            <a:spLocks noChangeArrowheads="1"/>
          </p:cNvSpPr>
          <p:nvPr userDrawn="1"/>
        </p:nvSpPr>
        <p:spPr bwMode="auto">
          <a:xfrm rot="5400000">
            <a:off x="-3406143" y="3406142"/>
            <a:ext cx="6858001" cy="45719"/>
          </a:xfrm>
          <a:prstGeom prst="rect">
            <a:avLst/>
          </a:prstGeom>
          <a:solidFill>
            <a:srgbClr val="A40508"/>
          </a:solidFill>
          <a:ln w="9525">
            <a:solidFill>
              <a:srgbClr val="A4001D"/>
            </a:solidFill>
            <a:miter lim="800000"/>
            <a:headEnd/>
            <a:tailEnd/>
          </a:ln>
          <a:effectLst/>
        </p:spPr>
        <p:txBody>
          <a:bodyPr wrap="none" anchor="ctr"/>
          <a:lstStyle/>
          <a:p>
            <a:pPr algn="ctr" defTabSz="914400">
              <a:defRPr/>
            </a:pPr>
            <a:endParaRPr lang="en-US" sz="2400">
              <a:solidFill>
                <a:srgbClr val="A50021"/>
              </a:solidFill>
              <a:latin typeface="Lucida Sans" charset="0"/>
            </a:endParaRPr>
          </a:p>
        </p:txBody>
      </p:sp>
    </p:spTree>
    <p:extLst>
      <p:ext uri="{BB962C8B-B14F-4D97-AF65-F5344CB8AC3E}">
        <p14:creationId xmlns:p14="http://schemas.microsoft.com/office/powerpoint/2010/main" val="36364280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671637"/>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2311400"/>
            <a:ext cx="4040188" cy="39624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7" y="1671637"/>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7" y="2311400"/>
            <a:ext cx="4041775" cy="39624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6273800"/>
            <a:ext cx="1981200" cy="457200"/>
          </a:xfrm>
          <a:ln/>
        </p:spPr>
        <p:txBody>
          <a:bodyPr/>
          <a:lstStyle>
            <a:lvl1pPr>
              <a:defRPr/>
            </a:lvl1pPr>
          </a:lstStyle>
          <a:p>
            <a:pPr>
              <a:defRPr/>
            </a:pPr>
            <a:endParaRPr lang="en-US">
              <a:solidFill>
                <a:prstClr val="black"/>
              </a:solidFill>
              <a:latin typeface="Calibri"/>
            </a:endParaRPr>
          </a:p>
        </p:txBody>
      </p:sp>
      <p:sp>
        <p:nvSpPr>
          <p:cNvPr id="8" name="Rectangle 6"/>
          <p:cNvSpPr>
            <a:spLocks noGrp="1" noChangeArrowheads="1"/>
          </p:cNvSpPr>
          <p:nvPr>
            <p:ph type="ftr" sz="quarter" idx="11"/>
          </p:nvPr>
        </p:nvSpPr>
        <p:spPr>
          <a:xfrm>
            <a:off x="2819400" y="6273800"/>
            <a:ext cx="2895600" cy="457200"/>
          </a:xfrm>
          <a:ln/>
        </p:spPr>
        <p:txBody>
          <a:bodyPr/>
          <a:lstStyle>
            <a:lvl1pPr>
              <a:defRPr/>
            </a:lvl1pPr>
          </a:lstStyle>
          <a:p>
            <a:pPr>
              <a:defRPr/>
            </a:pPr>
            <a:endParaRPr lang="en-US">
              <a:solidFill>
                <a:prstClr val="black"/>
              </a:solidFill>
              <a:latin typeface="Calibri"/>
            </a:endParaRPr>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solidFill>
                  <a:prstClr val="black"/>
                </a:solidFill>
                <a:latin typeface="Calibri"/>
              </a:rPr>
              <a:pPr/>
              <a:t>‹#›</a:t>
            </a:fld>
            <a:endParaRPr lang="en-US">
              <a:solidFill>
                <a:prstClr val="black"/>
              </a:solidFill>
              <a:latin typeface="Calibri"/>
            </a:endParaRPr>
          </a:p>
        </p:txBody>
      </p:sp>
      <p:sp>
        <p:nvSpPr>
          <p:cNvPr id="10" name="Rectangle 2"/>
          <p:cNvSpPr>
            <a:spLocks noChangeArrowheads="1"/>
          </p:cNvSpPr>
          <p:nvPr userDrawn="1"/>
        </p:nvSpPr>
        <p:spPr bwMode="auto">
          <a:xfrm rot="5400000">
            <a:off x="-3406143" y="3406142"/>
            <a:ext cx="6858001" cy="45719"/>
          </a:xfrm>
          <a:prstGeom prst="rect">
            <a:avLst/>
          </a:prstGeom>
          <a:solidFill>
            <a:srgbClr val="A40508"/>
          </a:solidFill>
          <a:ln w="9525">
            <a:solidFill>
              <a:srgbClr val="A4001D"/>
            </a:solidFill>
            <a:miter lim="800000"/>
            <a:headEnd/>
            <a:tailEnd/>
          </a:ln>
          <a:effectLst/>
        </p:spPr>
        <p:txBody>
          <a:bodyPr wrap="none" anchor="ctr"/>
          <a:lstStyle/>
          <a:p>
            <a:pPr algn="ctr" defTabSz="914400">
              <a:defRPr/>
            </a:pPr>
            <a:endParaRPr lang="en-US" sz="2400">
              <a:solidFill>
                <a:srgbClr val="A50021"/>
              </a:solidFill>
              <a:latin typeface="Lucida Sans" charset="0"/>
            </a:endParaRPr>
          </a:p>
        </p:txBody>
      </p:sp>
      <p:sp>
        <p:nvSpPr>
          <p:cNvPr id="11" name="Title 1"/>
          <p:cNvSpPr>
            <a:spLocks noGrp="1"/>
          </p:cNvSpPr>
          <p:nvPr>
            <p:ph type="title"/>
          </p:nvPr>
        </p:nvSpPr>
        <p:spPr>
          <a:xfrm>
            <a:off x="1371600" y="508000"/>
            <a:ext cx="74676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16487271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dt" sz="half" idx="10"/>
          </p:nvPr>
        </p:nvSpPr>
        <p:spPr>
          <a:ln/>
        </p:spPr>
        <p:txBody>
          <a:bodyPr/>
          <a:lstStyle>
            <a:lvl1pPr>
              <a:defRPr/>
            </a:lvl1pPr>
          </a:lstStyle>
          <a:p>
            <a:pPr>
              <a:defRPr/>
            </a:pPr>
            <a:endParaRPr lang="en-US">
              <a:solidFill>
                <a:prstClr val="black"/>
              </a:solidFill>
              <a:latin typeface="Calibri"/>
            </a:endParaRPr>
          </a:p>
        </p:txBody>
      </p:sp>
      <p:sp>
        <p:nvSpPr>
          <p:cNvPr id="4" name="Rectangle 6"/>
          <p:cNvSpPr>
            <a:spLocks noGrp="1" noChangeArrowheads="1"/>
          </p:cNvSpPr>
          <p:nvPr>
            <p:ph type="ftr" sz="quarter" idx="11"/>
          </p:nvPr>
        </p:nvSpPr>
        <p:spPr>
          <a:ln/>
        </p:spPr>
        <p:txBody>
          <a:bodyPr/>
          <a:lstStyle>
            <a:lvl1pPr>
              <a:defRPr/>
            </a:lvl1pPr>
          </a:lstStyle>
          <a:p>
            <a:pPr>
              <a:defRPr/>
            </a:pPr>
            <a:endParaRPr lang="en-US">
              <a:solidFill>
                <a:prstClr val="black"/>
              </a:solidFill>
              <a:latin typeface="Calibri"/>
            </a:endParaRPr>
          </a:p>
        </p:txBody>
      </p:sp>
      <p:sp>
        <p:nvSpPr>
          <p:cNvPr id="5" name="Rectangle 7"/>
          <p:cNvSpPr>
            <a:spLocks noGrp="1" noChangeArrowheads="1"/>
          </p:cNvSpPr>
          <p:nvPr>
            <p:ph type="sldNum" sz="quarter" idx="12"/>
          </p:nvPr>
        </p:nvSpPr>
        <p:spPr>
          <a:ln/>
        </p:spPr>
        <p:txBody>
          <a:bodyPr/>
          <a:lstStyle>
            <a:lvl1pPr>
              <a:defRPr/>
            </a:lvl1pPr>
          </a:lstStyle>
          <a:p>
            <a:fld id="{03BC7101-16EA-C942-850C-355264FDE9E8}" type="slidenum">
              <a:rPr lang="en-US">
                <a:solidFill>
                  <a:prstClr val="black"/>
                </a:solidFill>
                <a:latin typeface="Calibri"/>
              </a:rPr>
              <a:pPr/>
              <a:t>‹#›</a:t>
            </a:fld>
            <a:endParaRPr lang="en-US">
              <a:solidFill>
                <a:prstClr val="black"/>
              </a:solidFill>
              <a:latin typeface="Calibri"/>
            </a:endParaRPr>
          </a:p>
        </p:txBody>
      </p:sp>
      <p:sp>
        <p:nvSpPr>
          <p:cNvPr id="6" name="Rectangle 2"/>
          <p:cNvSpPr>
            <a:spLocks noChangeArrowheads="1"/>
          </p:cNvSpPr>
          <p:nvPr userDrawn="1"/>
        </p:nvSpPr>
        <p:spPr bwMode="auto">
          <a:xfrm rot="5400000">
            <a:off x="-3406143" y="3406142"/>
            <a:ext cx="6858001" cy="45719"/>
          </a:xfrm>
          <a:prstGeom prst="rect">
            <a:avLst/>
          </a:prstGeom>
          <a:solidFill>
            <a:srgbClr val="A40508"/>
          </a:solidFill>
          <a:ln w="9525">
            <a:solidFill>
              <a:srgbClr val="A4001D"/>
            </a:solidFill>
            <a:miter lim="800000"/>
            <a:headEnd/>
            <a:tailEnd/>
          </a:ln>
          <a:effectLst/>
        </p:spPr>
        <p:txBody>
          <a:bodyPr wrap="none" anchor="ctr"/>
          <a:lstStyle/>
          <a:p>
            <a:pPr algn="ctr" defTabSz="914400">
              <a:defRPr/>
            </a:pPr>
            <a:endParaRPr lang="en-US" sz="2400">
              <a:solidFill>
                <a:srgbClr val="A50021"/>
              </a:solidFill>
              <a:latin typeface="Lucida Sans" charset="0"/>
            </a:endParaRPr>
          </a:p>
        </p:txBody>
      </p:sp>
    </p:spTree>
    <p:extLst>
      <p:ext uri="{BB962C8B-B14F-4D97-AF65-F5344CB8AC3E}">
        <p14:creationId xmlns:p14="http://schemas.microsoft.com/office/powerpoint/2010/main" val="1994475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228600" y="1447800"/>
            <a:ext cx="8686800" cy="1588"/>
          </a:xfrm>
          <a:prstGeom prst="line">
            <a:avLst/>
          </a:prstGeom>
          <a:ln w="38100" cap="flat" cmpd="sng" algn="ctr">
            <a:solidFill>
              <a:srgbClr val="139CB7"/>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0"/>
            <a:ext cx="8229600" cy="4953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10"/>
          </p:nvPr>
        </p:nvSpPr>
        <p:spPr/>
        <p:txBody>
          <a:bodyPr/>
          <a:lstStyle>
            <a:lvl1pPr>
              <a:defRPr/>
            </a:lvl1pPr>
          </a:lstStyle>
          <a:p>
            <a:pPr>
              <a:defRPr/>
            </a:pPr>
            <a:fld id="{C4B4CA5F-9229-0144-A712-C9105B540A78}" type="datetime1">
              <a:rPr lang="en-US"/>
              <a:pPr>
                <a:defRPr/>
              </a:pPr>
              <a:t>5/29/19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EB03E57-477B-5447-A87D-482B9F57B7FB}" type="slidenum">
              <a:rPr lang="en-US"/>
              <a:pPr>
                <a:defRPr/>
              </a:pPr>
              <a:t>‹#›</a:t>
            </a:fld>
            <a:endParaRPr lang="en-US"/>
          </a:p>
        </p:txBody>
      </p:sp>
    </p:spTree>
    <p:extLst>
      <p:ext uri="{BB962C8B-B14F-4D97-AF65-F5344CB8AC3E}">
        <p14:creationId xmlns:p14="http://schemas.microsoft.com/office/powerpoint/2010/main" val="27354583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Only" preserve="1">
  <p:cSld name="Title Only, No Log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dt" sz="half" idx="10"/>
          </p:nvPr>
        </p:nvSpPr>
        <p:spPr>
          <a:ln/>
        </p:spPr>
        <p:txBody>
          <a:bodyPr/>
          <a:lstStyle>
            <a:lvl1pPr>
              <a:defRPr/>
            </a:lvl1pPr>
          </a:lstStyle>
          <a:p>
            <a:pPr>
              <a:defRPr/>
            </a:pPr>
            <a:endParaRPr lang="en-US">
              <a:solidFill>
                <a:prstClr val="black"/>
              </a:solidFill>
              <a:latin typeface="Calibri"/>
            </a:endParaRPr>
          </a:p>
        </p:txBody>
      </p:sp>
      <p:sp>
        <p:nvSpPr>
          <p:cNvPr id="4" name="Rectangle 6"/>
          <p:cNvSpPr>
            <a:spLocks noGrp="1" noChangeArrowheads="1"/>
          </p:cNvSpPr>
          <p:nvPr>
            <p:ph type="ftr" sz="quarter" idx="11"/>
          </p:nvPr>
        </p:nvSpPr>
        <p:spPr>
          <a:ln/>
        </p:spPr>
        <p:txBody>
          <a:bodyPr/>
          <a:lstStyle>
            <a:lvl1pPr>
              <a:defRPr/>
            </a:lvl1pPr>
          </a:lstStyle>
          <a:p>
            <a:pPr>
              <a:defRPr/>
            </a:pPr>
            <a:endParaRPr lang="en-US">
              <a:solidFill>
                <a:prstClr val="black"/>
              </a:solidFill>
              <a:latin typeface="Calibri"/>
            </a:endParaRPr>
          </a:p>
        </p:txBody>
      </p:sp>
      <p:sp>
        <p:nvSpPr>
          <p:cNvPr id="5" name="Rectangle 7"/>
          <p:cNvSpPr>
            <a:spLocks noGrp="1" noChangeArrowheads="1"/>
          </p:cNvSpPr>
          <p:nvPr>
            <p:ph type="sldNum" sz="quarter" idx="12"/>
          </p:nvPr>
        </p:nvSpPr>
        <p:spPr>
          <a:ln/>
        </p:spPr>
        <p:txBody>
          <a:bodyPr/>
          <a:lstStyle>
            <a:lvl1pPr>
              <a:defRPr/>
            </a:lvl1pPr>
          </a:lstStyle>
          <a:p>
            <a:fld id="{03BC7101-16EA-C942-850C-355264FDE9E8}" type="slidenum">
              <a:rPr lang="en-US">
                <a:solidFill>
                  <a:prstClr val="black"/>
                </a:solidFill>
                <a:latin typeface="Calibri"/>
              </a:rPr>
              <a:pPr/>
              <a:t>‹#›</a:t>
            </a:fld>
            <a:endParaRPr lang="en-US">
              <a:solidFill>
                <a:prstClr val="black"/>
              </a:solidFill>
              <a:latin typeface="Calibri"/>
            </a:endParaRPr>
          </a:p>
        </p:txBody>
      </p:sp>
      <p:sp>
        <p:nvSpPr>
          <p:cNvPr id="6" name="Rectangle 2"/>
          <p:cNvSpPr>
            <a:spLocks noChangeArrowheads="1"/>
          </p:cNvSpPr>
          <p:nvPr userDrawn="1"/>
        </p:nvSpPr>
        <p:spPr bwMode="auto">
          <a:xfrm rot="5400000">
            <a:off x="-3406143" y="3406142"/>
            <a:ext cx="6858001" cy="45719"/>
          </a:xfrm>
          <a:prstGeom prst="rect">
            <a:avLst/>
          </a:prstGeom>
          <a:solidFill>
            <a:srgbClr val="A40508"/>
          </a:solidFill>
          <a:ln w="9525">
            <a:solidFill>
              <a:srgbClr val="A4001D"/>
            </a:solidFill>
            <a:miter lim="800000"/>
            <a:headEnd/>
            <a:tailEnd/>
          </a:ln>
          <a:effectLst/>
        </p:spPr>
        <p:txBody>
          <a:bodyPr wrap="none" anchor="ctr"/>
          <a:lstStyle/>
          <a:p>
            <a:pPr algn="ctr" defTabSz="914400">
              <a:defRPr/>
            </a:pPr>
            <a:endParaRPr lang="en-US" sz="2400">
              <a:solidFill>
                <a:srgbClr val="A50021"/>
              </a:solidFill>
              <a:latin typeface="Lucida Sans" charset="0"/>
            </a:endParaRPr>
          </a:p>
        </p:txBody>
      </p:sp>
    </p:spTree>
    <p:extLst>
      <p:ext uri="{BB962C8B-B14F-4D97-AF65-F5344CB8AC3E}">
        <p14:creationId xmlns:p14="http://schemas.microsoft.com/office/powerpoint/2010/main" val="7127364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solidFill>
                <a:prstClr val="black"/>
              </a:solidFill>
              <a:latin typeface="Calibri"/>
            </a:endParaRPr>
          </a:p>
        </p:txBody>
      </p:sp>
      <p:sp>
        <p:nvSpPr>
          <p:cNvPr id="3" name="Rectangle 6"/>
          <p:cNvSpPr>
            <a:spLocks noGrp="1" noChangeArrowheads="1"/>
          </p:cNvSpPr>
          <p:nvPr>
            <p:ph type="ftr" sz="quarter" idx="11"/>
          </p:nvPr>
        </p:nvSpPr>
        <p:spPr>
          <a:ln/>
        </p:spPr>
        <p:txBody>
          <a:bodyPr/>
          <a:lstStyle>
            <a:lvl1pPr>
              <a:defRPr/>
            </a:lvl1pPr>
          </a:lstStyle>
          <a:p>
            <a:pPr>
              <a:defRPr/>
            </a:pPr>
            <a:endParaRPr lang="en-US">
              <a:solidFill>
                <a:prstClr val="black"/>
              </a:solidFill>
              <a:latin typeface="Calibri"/>
            </a:endParaRPr>
          </a:p>
        </p:txBody>
      </p:sp>
      <p:sp>
        <p:nvSpPr>
          <p:cNvPr id="4" name="Rectangle 7"/>
          <p:cNvSpPr>
            <a:spLocks noGrp="1" noChangeArrowheads="1"/>
          </p:cNvSpPr>
          <p:nvPr>
            <p:ph type="sldNum" sz="quarter" idx="12"/>
          </p:nvPr>
        </p:nvSpPr>
        <p:spPr>
          <a:ln/>
        </p:spPr>
        <p:txBody>
          <a:bodyPr/>
          <a:lstStyle>
            <a:lvl1pPr>
              <a:defRPr/>
            </a:lvl1pPr>
          </a:lstStyle>
          <a:p>
            <a:fld id="{B228E5E2-1321-4548-96C8-615581C5A8C2}" type="slidenum">
              <a:rPr lang="en-US">
                <a:solidFill>
                  <a:prstClr val="black"/>
                </a:solidFill>
                <a:latin typeface="Calibri"/>
              </a:rPr>
              <a:pPr/>
              <a:t>‹#›</a:t>
            </a:fld>
            <a:endParaRPr lang="en-US">
              <a:solidFill>
                <a:prstClr val="black"/>
              </a:solidFill>
              <a:latin typeface="Calibri"/>
            </a:endParaRPr>
          </a:p>
        </p:txBody>
      </p:sp>
    </p:spTree>
    <p:extLst>
      <p:ext uri="{BB962C8B-B14F-4D97-AF65-F5344CB8AC3E}">
        <p14:creationId xmlns:p14="http://schemas.microsoft.com/office/powerpoint/2010/main" val="1816293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905000"/>
            <a:ext cx="3008313" cy="1162051"/>
          </a:xfrm>
        </p:spPr>
        <p:txBody>
          <a:bodyPr/>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3124201"/>
            <a:ext cx="3008313" cy="300196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solidFill>
                <a:prstClr val="black"/>
              </a:solidFill>
              <a:latin typeface="Calibri"/>
            </a:endParaRPr>
          </a:p>
        </p:txBody>
      </p:sp>
      <p:sp>
        <p:nvSpPr>
          <p:cNvPr id="6" name="Rectangle 6"/>
          <p:cNvSpPr>
            <a:spLocks noGrp="1" noChangeArrowheads="1"/>
          </p:cNvSpPr>
          <p:nvPr>
            <p:ph type="ftr" sz="quarter" idx="11"/>
          </p:nvPr>
        </p:nvSpPr>
        <p:spPr>
          <a:ln/>
        </p:spPr>
        <p:txBody>
          <a:bodyPr/>
          <a:lstStyle>
            <a:lvl1pPr>
              <a:defRPr/>
            </a:lvl1pPr>
          </a:lstStyle>
          <a:p>
            <a:pPr>
              <a:defRPr/>
            </a:pPr>
            <a:endParaRPr lang="en-US">
              <a:solidFill>
                <a:prstClr val="black"/>
              </a:solidFill>
              <a:latin typeface="Calibri"/>
            </a:endParaRPr>
          </a:p>
        </p:txBody>
      </p:sp>
      <p:sp>
        <p:nvSpPr>
          <p:cNvPr id="7" name="Rectangle 7"/>
          <p:cNvSpPr>
            <a:spLocks noGrp="1" noChangeArrowheads="1"/>
          </p:cNvSpPr>
          <p:nvPr>
            <p:ph type="sldNum" sz="quarter" idx="12"/>
          </p:nvPr>
        </p:nvSpPr>
        <p:spPr>
          <a:ln/>
        </p:spPr>
        <p:txBody>
          <a:bodyPr/>
          <a:lstStyle>
            <a:lvl1pPr>
              <a:defRPr/>
            </a:lvl1pPr>
          </a:lstStyle>
          <a:p>
            <a:fld id="{83729988-E849-C549-AA67-252EA40F09C2}" type="slidenum">
              <a:rPr lang="en-US">
                <a:solidFill>
                  <a:prstClr val="black"/>
                </a:solidFill>
                <a:latin typeface="Calibri"/>
              </a:rPr>
              <a:pPr/>
              <a:t>‹#›</a:t>
            </a:fld>
            <a:endParaRPr lang="en-US">
              <a:solidFill>
                <a:prstClr val="black"/>
              </a:solidFill>
              <a:latin typeface="Calibri"/>
            </a:endParaRPr>
          </a:p>
        </p:txBody>
      </p:sp>
      <p:sp>
        <p:nvSpPr>
          <p:cNvPr id="8" name="Rectangle 2"/>
          <p:cNvSpPr>
            <a:spLocks noChangeArrowheads="1"/>
          </p:cNvSpPr>
          <p:nvPr userDrawn="1"/>
        </p:nvSpPr>
        <p:spPr bwMode="auto">
          <a:xfrm rot="5400000">
            <a:off x="-3406143" y="3406142"/>
            <a:ext cx="6858001" cy="45719"/>
          </a:xfrm>
          <a:prstGeom prst="rect">
            <a:avLst/>
          </a:prstGeom>
          <a:solidFill>
            <a:srgbClr val="A40508"/>
          </a:solidFill>
          <a:ln w="9525">
            <a:solidFill>
              <a:srgbClr val="A4001D"/>
            </a:solidFill>
            <a:miter lim="800000"/>
            <a:headEnd/>
            <a:tailEnd/>
          </a:ln>
          <a:effectLst/>
        </p:spPr>
        <p:txBody>
          <a:bodyPr wrap="none" anchor="ctr"/>
          <a:lstStyle/>
          <a:p>
            <a:pPr algn="ctr" defTabSz="914400">
              <a:defRPr/>
            </a:pPr>
            <a:endParaRPr lang="en-US" sz="2400">
              <a:solidFill>
                <a:srgbClr val="A50021"/>
              </a:solidFill>
              <a:latin typeface="Lucida Sans" charset="0"/>
            </a:endParaRPr>
          </a:p>
        </p:txBody>
      </p:sp>
    </p:spTree>
    <p:extLst>
      <p:ext uri="{BB962C8B-B14F-4D97-AF65-F5344CB8AC3E}">
        <p14:creationId xmlns:p14="http://schemas.microsoft.com/office/powerpoint/2010/main" val="27946475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solidFill>
                <a:prstClr val="black"/>
              </a:solidFill>
              <a:latin typeface="Calibri"/>
            </a:endParaRPr>
          </a:p>
        </p:txBody>
      </p:sp>
      <p:sp>
        <p:nvSpPr>
          <p:cNvPr id="6" name="Rectangle 6"/>
          <p:cNvSpPr>
            <a:spLocks noGrp="1" noChangeArrowheads="1"/>
          </p:cNvSpPr>
          <p:nvPr>
            <p:ph type="ftr" sz="quarter" idx="11"/>
          </p:nvPr>
        </p:nvSpPr>
        <p:spPr>
          <a:ln/>
        </p:spPr>
        <p:txBody>
          <a:bodyPr/>
          <a:lstStyle>
            <a:lvl1pPr>
              <a:defRPr/>
            </a:lvl1pPr>
          </a:lstStyle>
          <a:p>
            <a:pPr>
              <a:defRPr/>
            </a:pPr>
            <a:endParaRPr lang="en-US">
              <a:solidFill>
                <a:prstClr val="black"/>
              </a:solidFill>
              <a:latin typeface="Calibri"/>
            </a:endParaRPr>
          </a:p>
        </p:txBody>
      </p:sp>
      <p:sp>
        <p:nvSpPr>
          <p:cNvPr id="7" name="Rectangle 7"/>
          <p:cNvSpPr>
            <a:spLocks noGrp="1" noChangeArrowheads="1"/>
          </p:cNvSpPr>
          <p:nvPr>
            <p:ph type="sldNum" sz="quarter" idx="12"/>
          </p:nvPr>
        </p:nvSpPr>
        <p:spPr>
          <a:ln/>
        </p:spPr>
        <p:txBody>
          <a:bodyPr/>
          <a:lstStyle>
            <a:lvl1pPr>
              <a:defRPr/>
            </a:lvl1pPr>
          </a:lstStyle>
          <a:p>
            <a:fld id="{497882B1-C6D6-A945-BB8B-B7B1B12471B5}" type="slidenum">
              <a:rPr lang="en-US">
                <a:solidFill>
                  <a:prstClr val="black"/>
                </a:solidFill>
                <a:latin typeface="Calibri"/>
              </a:rPr>
              <a:pPr/>
              <a:t>‹#›</a:t>
            </a:fld>
            <a:endParaRPr lang="en-US">
              <a:solidFill>
                <a:prstClr val="black"/>
              </a:solidFill>
              <a:latin typeface="Calibri"/>
            </a:endParaRPr>
          </a:p>
        </p:txBody>
      </p:sp>
    </p:spTree>
    <p:extLst>
      <p:ext uri="{BB962C8B-B14F-4D97-AF65-F5344CB8AC3E}">
        <p14:creationId xmlns:p14="http://schemas.microsoft.com/office/powerpoint/2010/main" val="35501214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solidFill>
                <a:prstClr val="black"/>
              </a:solidFill>
              <a:latin typeface="Calibri"/>
            </a:endParaRPr>
          </a:p>
        </p:txBody>
      </p:sp>
      <p:sp>
        <p:nvSpPr>
          <p:cNvPr id="5" name="Rectangle 6"/>
          <p:cNvSpPr>
            <a:spLocks noGrp="1" noChangeArrowheads="1"/>
          </p:cNvSpPr>
          <p:nvPr>
            <p:ph type="ftr" sz="quarter" idx="11"/>
          </p:nvPr>
        </p:nvSpPr>
        <p:spPr>
          <a:ln/>
        </p:spPr>
        <p:txBody>
          <a:bodyPr/>
          <a:lstStyle>
            <a:lvl1pPr>
              <a:defRPr/>
            </a:lvl1pPr>
          </a:lstStyle>
          <a:p>
            <a:pPr>
              <a:defRPr/>
            </a:pPr>
            <a:endParaRPr lang="en-US">
              <a:solidFill>
                <a:prstClr val="black"/>
              </a:solidFill>
              <a:latin typeface="Calibri"/>
            </a:endParaRPr>
          </a:p>
        </p:txBody>
      </p:sp>
      <p:sp>
        <p:nvSpPr>
          <p:cNvPr id="6" name="Rectangle 7"/>
          <p:cNvSpPr>
            <a:spLocks noGrp="1" noChangeArrowheads="1"/>
          </p:cNvSpPr>
          <p:nvPr>
            <p:ph type="sldNum" sz="quarter" idx="12"/>
          </p:nvPr>
        </p:nvSpPr>
        <p:spPr>
          <a:ln/>
        </p:spPr>
        <p:txBody>
          <a:bodyPr/>
          <a:lstStyle>
            <a:lvl1pPr>
              <a:defRPr/>
            </a:lvl1pPr>
          </a:lstStyle>
          <a:p>
            <a:fld id="{C1DFA8D9-15F1-AF4D-8149-0C26EB27AC9C}" type="slidenum">
              <a:rPr lang="en-US">
                <a:solidFill>
                  <a:prstClr val="black"/>
                </a:solidFill>
                <a:latin typeface="Calibri"/>
              </a:rPr>
              <a:pPr/>
              <a:t>‹#›</a:t>
            </a:fld>
            <a:endParaRPr lang="en-US">
              <a:solidFill>
                <a:prstClr val="black"/>
              </a:solidFill>
              <a:latin typeface="Calibri"/>
            </a:endParaRPr>
          </a:p>
        </p:txBody>
      </p:sp>
    </p:spTree>
    <p:extLst>
      <p:ext uri="{BB962C8B-B14F-4D97-AF65-F5344CB8AC3E}">
        <p14:creationId xmlns:p14="http://schemas.microsoft.com/office/powerpoint/2010/main" val="33189436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29450" y="381000"/>
            <a:ext cx="211455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381000"/>
            <a:ext cx="619125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solidFill>
                <a:prstClr val="black"/>
              </a:solidFill>
              <a:latin typeface="Calibri"/>
            </a:endParaRPr>
          </a:p>
        </p:txBody>
      </p:sp>
      <p:sp>
        <p:nvSpPr>
          <p:cNvPr id="5" name="Rectangle 6"/>
          <p:cNvSpPr>
            <a:spLocks noGrp="1" noChangeArrowheads="1"/>
          </p:cNvSpPr>
          <p:nvPr>
            <p:ph type="ftr" sz="quarter" idx="11"/>
          </p:nvPr>
        </p:nvSpPr>
        <p:spPr>
          <a:ln/>
        </p:spPr>
        <p:txBody>
          <a:bodyPr/>
          <a:lstStyle>
            <a:lvl1pPr>
              <a:defRPr/>
            </a:lvl1pPr>
          </a:lstStyle>
          <a:p>
            <a:pPr>
              <a:defRPr/>
            </a:pPr>
            <a:endParaRPr lang="en-US">
              <a:solidFill>
                <a:prstClr val="black"/>
              </a:solidFill>
              <a:latin typeface="Calibri"/>
            </a:endParaRPr>
          </a:p>
        </p:txBody>
      </p:sp>
      <p:sp>
        <p:nvSpPr>
          <p:cNvPr id="6" name="Rectangle 7"/>
          <p:cNvSpPr>
            <a:spLocks noGrp="1" noChangeArrowheads="1"/>
          </p:cNvSpPr>
          <p:nvPr>
            <p:ph type="sldNum" sz="quarter" idx="12"/>
          </p:nvPr>
        </p:nvSpPr>
        <p:spPr>
          <a:ln/>
        </p:spPr>
        <p:txBody>
          <a:bodyPr/>
          <a:lstStyle>
            <a:lvl1pPr>
              <a:defRPr/>
            </a:lvl1pPr>
          </a:lstStyle>
          <a:p>
            <a:fld id="{6857BED9-9427-674C-8047-314E304C86F8}" type="slidenum">
              <a:rPr lang="en-US">
                <a:solidFill>
                  <a:prstClr val="black"/>
                </a:solidFill>
                <a:latin typeface="Calibri"/>
              </a:rPr>
              <a:pPr/>
              <a:t>‹#›</a:t>
            </a:fld>
            <a:endParaRPr lang="en-US">
              <a:solidFill>
                <a:prstClr val="black"/>
              </a:solidFill>
              <a:latin typeface="Calibri"/>
            </a:endParaRPr>
          </a:p>
        </p:txBody>
      </p:sp>
    </p:spTree>
    <p:extLst>
      <p:ext uri="{BB962C8B-B14F-4D97-AF65-F5344CB8AC3E}">
        <p14:creationId xmlns:p14="http://schemas.microsoft.com/office/powerpoint/2010/main" val="13941618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752601"/>
            <a:ext cx="77724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4076701"/>
            <a:ext cx="77724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solidFill>
                <a:prstClr val="black"/>
              </a:solidFill>
              <a:latin typeface="Calibri"/>
            </a:endParaRPr>
          </a:p>
        </p:txBody>
      </p:sp>
      <p:sp>
        <p:nvSpPr>
          <p:cNvPr id="6" name="Rectangle 6"/>
          <p:cNvSpPr>
            <a:spLocks noGrp="1" noChangeArrowheads="1"/>
          </p:cNvSpPr>
          <p:nvPr>
            <p:ph type="ftr" sz="quarter" idx="11"/>
          </p:nvPr>
        </p:nvSpPr>
        <p:spPr>
          <a:ln/>
        </p:spPr>
        <p:txBody>
          <a:bodyPr/>
          <a:lstStyle>
            <a:lvl1pPr>
              <a:defRPr/>
            </a:lvl1pPr>
          </a:lstStyle>
          <a:p>
            <a:pPr>
              <a:defRPr/>
            </a:pPr>
            <a:endParaRPr lang="en-US">
              <a:solidFill>
                <a:prstClr val="black"/>
              </a:solidFill>
              <a:latin typeface="Calibri"/>
            </a:endParaRPr>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solidFill>
                  <a:prstClr val="black"/>
                </a:solidFill>
                <a:latin typeface="Calibri"/>
              </a:rPr>
              <a:pPr/>
              <a:t>‹#›</a:t>
            </a:fld>
            <a:endParaRPr lang="en-US">
              <a:solidFill>
                <a:prstClr val="black"/>
              </a:solidFill>
              <a:latin typeface="Calibri"/>
            </a:endParaRPr>
          </a:p>
        </p:txBody>
      </p:sp>
      <p:sp>
        <p:nvSpPr>
          <p:cNvPr id="9" name="Rectangle 2"/>
          <p:cNvSpPr>
            <a:spLocks noChangeArrowheads="1"/>
          </p:cNvSpPr>
          <p:nvPr userDrawn="1"/>
        </p:nvSpPr>
        <p:spPr bwMode="auto">
          <a:xfrm rot="5400000">
            <a:off x="-3406143" y="3406142"/>
            <a:ext cx="6858001" cy="45719"/>
          </a:xfrm>
          <a:prstGeom prst="rect">
            <a:avLst/>
          </a:prstGeom>
          <a:solidFill>
            <a:srgbClr val="A40508"/>
          </a:solidFill>
          <a:ln w="9525">
            <a:solidFill>
              <a:srgbClr val="A4001D"/>
            </a:solidFill>
            <a:miter lim="800000"/>
            <a:headEnd/>
            <a:tailEnd/>
          </a:ln>
          <a:effectLst/>
        </p:spPr>
        <p:txBody>
          <a:bodyPr wrap="none" anchor="ctr"/>
          <a:lstStyle/>
          <a:p>
            <a:pPr algn="ctr" defTabSz="914400">
              <a:defRPr/>
            </a:pPr>
            <a:endParaRPr lang="en-US" sz="2400">
              <a:solidFill>
                <a:srgbClr val="A50021"/>
              </a:solidFill>
              <a:latin typeface="Lucida Sans" charset="0"/>
            </a:endParaRPr>
          </a:p>
        </p:txBody>
      </p:sp>
      <p:sp>
        <p:nvSpPr>
          <p:cNvPr id="10" name="Title 1"/>
          <p:cNvSpPr>
            <a:spLocks noGrp="1"/>
          </p:cNvSpPr>
          <p:nvPr>
            <p:ph type="title"/>
          </p:nvPr>
        </p:nvSpPr>
        <p:spPr>
          <a:xfrm>
            <a:off x="1371600" y="508000"/>
            <a:ext cx="74676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27409074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Narrow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04800" y="1803400"/>
            <a:ext cx="68580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5"/>
          <p:cNvSpPr>
            <a:spLocks noGrp="1" noChangeArrowheads="1"/>
          </p:cNvSpPr>
          <p:nvPr>
            <p:ph type="dt" sz="half" idx="10"/>
          </p:nvPr>
        </p:nvSpPr>
        <p:spPr>
          <a:xfrm>
            <a:off x="5181600" y="6273800"/>
            <a:ext cx="1981200" cy="457200"/>
          </a:xfrm>
          <a:ln/>
        </p:spPr>
        <p:txBody>
          <a:bodyPr/>
          <a:lstStyle>
            <a:lvl1pPr>
              <a:defRPr/>
            </a:lvl1pPr>
          </a:lstStyle>
          <a:p>
            <a:pPr>
              <a:defRPr/>
            </a:pPr>
            <a:endParaRPr lang="en-US" dirty="0">
              <a:solidFill>
                <a:prstClr val="black"/>
              </a:solidFill>
              <a:latin typeface="Calibri"/>
            </a:endParaRPr>
          </a:p>
        </p:txBody>
      </p:sp>
      <p:sp>
        <p:nvSpPr>
          <p:cNvPr id="5" name="Rectangle 6"/>
          <p:cNvSpPr>
            <a:spLocks noGrp="1" noChangeArrowheads="1"/>
          </p:cNvSpPr>
          <p:nvPr>
            <p:ph type="ftr" sz="quarter" idx="11"/>
          </p:nvPr>
        </p:nvSpPr>
        <p:spPr>
          <a:xfrm>
            <a:off x="2286000" y="6273800"/>
            <a:ext cx="2895600" cy="457200"/>
          </a:xfrm>
          <a:ln/>
        </p:spPr>
        <p:txBody>
          <a:bodyPr/>
          <a:lstStyle>
            <a:lvl1pPr>
              <a:defRPr/>
            </a:lvl1pPr>
          </a:lstStyle>
          <a:p>
            <a:pPr>
              <a:defRPr/>
            </a:pPr>
            <a:endParaRPr lang="en-US" dirty="0">
              <a:solidFill>
                <a:prstClr val="black"/>
              </a:solidFill>
              <a:latin typeface="Calibri"/>
            </a:endParaRPr>
          </a:p>
        </p:txBody>
      </p:sp>
      <p:sp>
        <p:nvSpPr>
          <p:cNvPr id="6" name="Rectangle 7"/>
          <p:cNvSpPr>
            <a:spLocks noGrp="1" noChangeArrowheads="1"/>
          </p:cNvSpPr>
          <p:nvPr>
            <p:ph type="sldNum" sz="quarter" idx="12"/>
          </p:nvPr>
        </p:nvSpPr>
        <p:spPr>
          <a:ln/>
        </p:spPr>
        <p:txBody>
          <a:bodyPr/>
          <a:lstStyle>
            <a:lvl1pPr>
              <a:defRPr/>
            </a:lvl1pPr>
          </a:lstStyle>
          <a:p>
            <a:fld id="{10F35DC5-7E65-8247-99AB-4E984F8A921E}" type="slidenum">
              <a:rPr lang="en-US">
                <a:solidFill>
                  <a:prstClr val="black"/>
                </a:solidFill>
                <a:latin typeface="Calibri"/>
              </a:rPr>
              <a:pPr/>
              <a:t>‹#›</a:t>
            </a:fld>
            <a:endParaRPr lang="en-US">
              <a:solidFill>
                <a:prstClr val="black"/>
              </a:solidFill>
              <a:latin typeface="Calibri"/>
            </a:endParaRPr>
          </a:p>
        </p:txBody>
      </p:sp>
      <p:sp>
        <p:nvSpPr>
          <p:cNvPr id="8" name="Rectangle 2"/>
          <p:cNvSpPr>
            <a:spLocks noChangeArrowheads="1"/>
          </p:cNvSpPr>
          <p:nvPr userDrawn="1"/>
        </p:nvSpPr>
        <p:spPr bwMode="auto">
          <a:xfrm rot="5400000">
            <a:off x="-3406143" y="3406142"/>
            <a:ext cx="6858001" cy="45719"/>
          </a:xfrm>
          <a:prstGeom prst="rect">
            <a:avLst/>
          </a:prstGeom>
          <a:solidFill>
            <a:srgbClr val="A40508"/>
          </a:solidFill>
          <a:ln w="9525">
            <a:solidFill>
              <a:srgbClr val="A4001D"/>
            </a:solidFill>
            <a:miter lim="800000"/>
            <a:headEnd/>
            <a:tailEnd/>
          </a:ln>
          <a:effectLst/>
        </p:spPr>
        <p:txBody>
          <a:bodyPr wrap="none" anchor="ctr"/>
          <a:lstStyle/>
          <a:p>
            <a:pPr algn="ctr" defTabSz="914400">
              <a:defRPr/>
            </a:pPr>
            <a:endParaRPr lang="en-US" sz="2400">
              <a:solidFill>
                <a:srgbClr val="A50021"/>
              </a:solidFill>
              <a:latin typeface="Lucida Sans" charset="0"/>
            </a:endParaRPr>
          </a:p>
        </p:txBody>
      </p:sp>
    </p:spTree>
    <p:extLst>
      <p:ext uri="{BB962C8B-B14F-4D97-AF65-F5344CB8AC3E}">
        <p14:creationId xmlns:p14="http://schemas.microsoft.com/office/powerpoint/2010/main" val="16382964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blank" preserve="1">
  <p:cSld name="Complete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4184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a:xfrm>
            <a:off x="727605" y="2354792"/>
            <a:ext cx="7781394" cy="750205"/>
          </a:xfrm>
          <a:ln algn="ctr"/>
        </p:spPr>
        <p:txBody>
          <a:bodyPr lIns="0" tIns="0" rIns="0" bIns="0" anchor="b"/>
          <a:lstStyle>
            <a:lvl1pPr algn="l" rtl="0" fontAlgn="base">
              <a:lnSpc>
                <a:spcPct val="90000"/>
              </a:lnSpc>
              <a:spcBef>
                <a:spcPct val="0"/>
              </a:spcBef>
              <a:spcAft>
                <a:spcPct val="0"/>
              </a:spcAft>
              <a:defRPr lang="en-US" sz="5400" spc="-300" dirty="0">
                <a:ln w="3175">
                  <a:noFill/>
                </a:ln>
                <a:gradFill flip="none" rotWithShape="1">
                  <a:gsLst>
                    <a:gs pos="28000">
                      <a:srgbClr val="FEF9DA"/>
                    </a:gs>
                    <a:gs pos="52000">
                      <a:srgbClr val="FCE974"/>
                    </a:gs>
                    <a:gs pos="68000">
                      <a:srgbClr val="F79A1D"/>
                    </a:gs>
                  </a:gsLst>
                  <a:lin ang="5400000" scaled="1"/>
                  <a:tileRect/>
                </a:gradFill>
                <a:effectLst>
                  <a:outerShdw blurRad="88900" dist="12700" dir="2700000" algn="tl" rotWithShape="0">
                    <a:prstClr val="black"/>
                  </a:outerShdw>
                </a:effectLst>
                <a:latin typeface="Segoe" pitchFamily="34" charset="0"/>
                <a:ea typeface="+mn-ea"/>
                <a:cs typeface="Arial" charset="0"/>
              </a:defRPr>
            </a:lvl1pPr>
          </a:lstStyle>
          <a:p>
            <a:r>
              <a:rPr lang="en-US" dirty="0"/>
              <a:t>Click to edit Master title style</a:t>
            </a:r>
          </a:p>
        </p:txBody>
      </p:sp>
      <p:sp>
        <p:nvSpPr>
          <p:cNvPr id="18435" name="Rectangle 3"/>
          <p:cNvSpPr>
            <a:spLocks noGrp="1" noChangeArrowheads="1"/>
          </p:cNvSpPr>
          <p:nvPr>
            <p:ph type="subTitle" idx="1"/>
          </p:nvPr>
        </p:nvSpPr>
        <p:spPr>
          <a:xfrm>
            <a:off x="727606" y="4373562"/>
            <a:ext cx="7770811" cy="473207"/>
          </a:xfrm>
        </p:spPr>
        <p:txBody>
          <a:bodyPr lIns="0" tIns="0" rIns="0" bIns="0" anchor="b"/>
          <a:lstStyle>
            <a:lvl1pPr marL="0" indent="0">
              <a:spcBef>
                <a:spcPct val="0"/>
              </a:spcBef>
              <a:buFont typeface="Wingdings" pitchFamily="2" charset="2"/>
              <a:buNone/>
              <a:defRPr sz="3400">
                <a:solidFill>
                  <a:schemeClr val="tx2"/>
                </a:solidFill>
              </a:defRPr>
            </a:lvl1pPr>
          </a:lstStyle>
          <a:p>
            <a:r>
              <a:rPr lang="en-US" dirty="0"/>
              <a:t>Click to edit Master subtitle style</a:t>
            </a:r>
          </a:p>
        </p:txBody>
      </p:sp>
    </p:spTree>
    <p:extLst>
      <p:ext uri="{BB962C8B-B14F-4D97-AF65-F5344CB8AC3E}">
        <p14:creationId xmlns:p14="http://schemas.microsoft.com/office/powerpoint/2010/main" val="318782881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495D03E2-C8CF-834F-9398-C9B0614CB948}" type="datetime1">
              <a:rPr lang="en-US"/>
              <a:pPr>
                <a:defRPr/>
              </a:pPr>
              <a:t>5/29/19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C9585A3-1DDE-AC48-B507-B35C121247E9}" type="slidenum">
              <a:rPr lang="en-US"/>
              <a:pPr>
                <a:defRPr/>
              </a:pPr>
              <a:t>‹#›</a:t>
            </a:fld>
            <a:endParaRPr lang="en-US"/>
          </a:p>
        </p:txBody>
      </p:sp>
    </p:spTree>
    <p:extLst>
      <p:ext uri="{BB962C8B-B14F-4D97-AF65-F5344CB8AC3E}">
        <p14:creationId xmlns:p14="http://schemas.microsoft.com/office/powerpoint/2010/main" val="22527477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1_Demo Video etc slides">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a:xfrm>
            <a:off x="727606" y="2529417"/>
            <a:ext cx="7781394" cy="750205"/>
          </a:xfrm>
          <a:ln algn="ctr"/>
        </p:spPr>
        <p:txBody>
          <a:bodyPr lIns="0" tIns="0" rIns="0" bIns="0" anchor="b"/>
          <a:lstStyle>
            <a:lvl1pPr algn="l" rtl="0" fontAlgn="base">
              <a:lnSpc>
                <a:spcPct val="90000"/>
              </a:lnSpc>
              <a:spcBef>
                <a:spcPct val="0"/>
              </a:spcBef>
              <a:spcAft>
                <a:spcPct val="0"/>
              </a:spcAft>
              <a:defRPr lang="en-US" sz="5400" spc="-300" dirty="0">
                <a:ln w="3175">
                  <a:noFill/>
                </a:ln>
                <a:gradFill flip="none" rotWithShape="1">
                  <a:gsLst>
                    <a:gs pos="28000">
                      <a:srgbClr val="FEF9DA"/>
                    </a:gs>
                    <a:gs pos="52000">
                      <a:srgbClr val="FCE974"/>
                    </a:gs>
                    <a:gs pos="68000">
                      <a:srgbClr val="F79A1D"/>
                    </a:gs>
                  </a:gsLst>
                  <a:lin ang="5400000" scaled="1"/>
                  <a:tileRect/>
                </a:gradFill>
                <a:effectLst>
                  <a:outerShdw blurRad="88900" dist="12700" dir="2700000" algn="tl" rotWithShape="0">
                    <a:prstClr val="black"/>
                  </a:outerShdw>
                </a:effectLst>
                <a:latin typeface="Segoe" pitchFamily="34" charset="0"/>
                <a:ea typeface="+mn-ea"/>
                <a:cs typeface="Arial" charset="0"/>
              </a:defRPr>
            </a:lvl1pPr>
          </a:lstStyle>
          <a:p>
            <a:r>
              <a:rPr lang="en-US"/>
              <a:t>Click to edit Master title style</a:t>
            </a:r>
            <a:endParaRPr lang="en-US" dirty="0"/>
          </a:p>
        </p:txBody>
      </p:sp>
      <p:sp>
        <p:nvSpPr>
          <p:cNvPr id="18435" name="Rectangle 3"/>
          <p:cNvSpPr>
            <a:spLocks noGrp="1" noChangeArrowheads="1"/>
          </p:cNvSpPr>
          <p:nvPr>
            <p:ph type="subTitle" idx="1"/>
          </p:nvPr>
        </p:nvSpPr>
        <p:spPr>
          <a:xfrm>
            <a:off x="727606" y="4489979"/>
            <a:ext cx="7770811" cy="473207"/>
          </a:xfrm>
        </p:spPr>
        <p:txBody>
          <a:bodyPr lIns="0" tIns="0" rIns="0" bIns="0" anchor="b"/>
          <a:lstStyle>
            <a:lvl1pPr marL="0" indent="0">
              <a:spcBef>
                <a:spcPct val="0"/>
              </a:spcBef>
              <a:buFont typeface="Wingdings" pitchFamily="2" charset="2"/>
              <a:buNone/>
              <a:defRPr sz="3400">
                <a:solidFill>
                  <a:schemeClr val="tx2"/>
                </a:solidFill>
              </a:defRPr>
            </a:lvl1pPr>
          </a:lstStyle>
          <a:p>
            <a:r>
              <a:rPr lang="en-US"/>
              <a:t>Click to edit Master subtitle style</a:t>
            </a:r>
            <a:endParaRPr lang="en-US" dirty="0"/>
          </a:p>
        </p:txBody>
      </p:sp>
    </p:spTree>
    <p:extLst>
      <p:ext uri="{BB962C8B-B14F-4D97-AF65-F5344CB8AC3E}">
        <p14:creationId xmlns:p14="http://schemas.microsoft.com/office/powerpoint/2010/main" val="58307501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414198"/>
            <a:ext cx="8380412" cy="553998"/>
          </a:xfrm>
        </p:spPr>
        <p:txBody>
          <a:bodyPr/>
          <a:lstStyle>
            <a:lvl1pPr algn="l" rtl="0" fontAlgn="base">
              <a:lnSpc>
                <a:spcPct val="90000"/>
              </a:lnSpc>
              <a:spcBef>
                <a:spcPct val="0"/>
              </a:spcBef>
              <a:spcAft>
                <a:spcPct val="0"/>
              </a:spcAft>
              <a:defRPr lang="en-US" sz="4000" spc="-300" dirty="0">
                <a:ln w="3175">
                  <a:noFill/>
                </a:ln>
                <a:gradFill flip="none" rotWithShape="1">
                  <a:gsLst>
                    <a:gs pos="28000">
                      <a:srgbClr val="FEF9DA"/>
                    </a:gs>
                    <a:gs pos="52000">
                      <a:srgbClr val="FCE974"/>
                    </a:gs>
                    <a:gs pos="68000">
                      <a:srgbClr val="F79A1D"/>
                    </a:gs>
                  </a:gsLst>
                  <a:lin ang="5400000" scaled="1"/>
                  <a:tileRect/>
                </a:gradFill>
                <a:effectLst>
                  <a:outerShdw blurRad="88900" dist="12700" dir="2700000" algn="tl" rotWithShape="0">
                    <a:prstClr val="black"/>
                  </a:outerShdw>
                </a:effectLst>
                <a:latin typeface="Segoe" pitchFamily="34" charset="0"/>
                <a:ea typeface="+mn-ea"/>
                <a:cs typeface="Arial" charset="0"/>
              </a:defRPr>
            </a:lvl1pPr>
          </a:lstStyle>
          <a:p>
            <a:r>
              <a:rPr lang="en-US" dirty="0"/>
              <a:t>Click to edit Master title style</a:t>
            </a:r>
          </a:p>
        </p:txBody>
      </p:sp>
      <p:sp>
        <p:nvSpPr>
          <p:cNvPr id="3" name="Content Placeholder 2"/>
          <p:cNvSpPr>
            <a:spLocks noGrp="1"/>
          </p:cNvSpPr>
          <p:nvPr>
            <p:ph idx="1"/>
          </p:nvPr>
        </p:nvSpPr>
        <p:spPr>
          <a:xfrm>
            <a:off x="381000" y="2600062"/>
            <a:ext cx="8380412" cy="1902059"/>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465226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414198"/>
            <a:ext cx="8380412" cy="553998"/>
          </a:xfrm>
        </p:spPr>
        <p:txBody>
          <a:bodyPr/>
          <a:lstStyle>
            <a:lvl1pPr algn="l" rtl="0" fontAlgn="base">
              <a:lnSpc>
                <a:spcPct val="90000"/>
              </a:lnSpc>
              <a:spcBef>
                <a:spcPct val="0"/>
              </a:spcBef>
              <a:spcAft>
                <a:spcPct val="0"/>
              </a:spcAft>
              <a:defRPr lang="en-US" sz="4000" spc="-300" dirty="0">
                <a:ln w="3175">
                  <a:noFill/>
                </a:ln>
                <a:gradFill flip="none" rotWithShape="1">
                  <a:gsLst>
                    <a:gs pos="28000">
                      <a:srgbClr val="FEF9DA"/>
                    </a:gs>
                    <a:gs pos="52000">
                      <a:srgbClr val="FCE974"/>
                    </a:gs>
                    <a:gs pos="68000">
                      <a:srgbClr val="F79A1D"/>
                    </a:gs>
                  </a:gsLst>
                  <a:lin ang="5400000" scaled="1"/>
                  <a:tileRect/>
                </a:gradFill>
                <a:effectLst>
                  <a:outerShdw blurRad="88900" dist="12700" dir="2700000" algn="tl" rotWithShape="0">
                    <a:prstClr val="black"/>
                  </a:outerShdw>
                </a:effectLst>
                <a:latin typeface="Segoe" pitchFamily="34" charset="0"/>
                <a:ea typeface="+mn-ea"/>
                <a:cs typeface="Arial" charset="0"/>
              </a:defRPr>
            </a:lvl1pPr>
          </a:lstStyle>
          <a:p>
            <a:r>
              <a:rPr lang="en-US" dirty="0"/>
              <a:t>Click to edit Master title style</a:t>
            </a:r>
          </a:p>
        </p:txBody>
      </p:sp>
      <p:sp>
        <p:nvSpPr>
          <p:cNvPr id="3" name="Content Placeholder 2"/>
          <p:cNvSpPr>
            <a:spLocks noGrp="1"/>
          </p:cNvSpPr>
          <p:nvPr>
            <p:ph sz="half" idx="1"/>
          </p:nvPr>
        </p:nvSpPr>
        <p:spPr>
          <a:xfrm>
            <a:off x="380735" y="2599798"/>
            <a:ext cx="4126177" cy="1874359"/>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3912" y="2599798"/>
            <a:ext cx="4127500" cy="1874359"/>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138761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0" y="1414198"/>
            <a:ext cx="8380412" cy="553998"/>
          </a:xfrm>
        </p:spPr>
        <p:txBody>
          <a:bodyPr/>
          <a:lstStyle>
            <a:lvl1pPr algn="l" rtl="0" fontAlgn="base">
              <a:lnSpc>
                <a:spcPct val="90000"/>
              </a:lnSpc>
              <a:spcBef>
                <a:spcPct val="0"/>
              </a:spcBef>
              <a:spcAft>
                <a:spcPct val="0"/>
              </a:spcAft>
              <a:defRPr lang="en-US" sz="4000" spc="-300" dirty="0">
                <a:ln w="3175">
                  <a:noFill/>
                </a:ln>
                <a:gradFill flip="none" rotWithShape="1">
                  <a:gsLst>
                    <a:gs pos="28000">
                      <a:srgbClr val="FEF9DA"/>
                    </a:gs>
                    <a:gs pos="52000">
                      <a:srgbClr val="FCE974"/>
                    </a:gs>
                    <a:gs pos="68000">
                      <a:srgbClr val="F79A1D"/>
                    </a:gs>
                  </a:gsLst>
                  <a:lin ang="5400000" scaled="1"/>
                  <a:tileRect/>
                </a:gradFill>
                <a:effectLst>
                  <a:outerShdw blurRad="88900" dist="12700" dir="2700000" algn="tl" rotWithShape="0">
                    <a:prstClr val="black"/>
                  </a:outerShdw>
                </a:effectLst>
                <a:latin typeface="Segoe"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40054125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591484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x" preserve="1">
  <p:cSld name="MSR - Scott Yih">
    <p:spTree>
      <p:nvGrpSpPr>
        <p:cNvPr id="1" name=""/>
        <p:cNvGrpSpPr/>
        <p:nvPr/>
      </p:nvGrpSpPr>
      <p:grpSpPr>
        <a:xfrm>
          <a:off x="0" y="0"/>
          <a:ext cx="0" cy="0"/>
          <a:chOff x="0" y="0"/>
          <a:chExt cx="0" cy="0"/>
        </a:xfrm>
      </p:grpSpPr>
      <p:sp>
        <p:nvSpPr>
          <p:cNvPr id="2" name="Title 1"/>
          <p:cNvSpPr>
            <a:spLocks noGrp="1"/>
          </p:cNvSpPr>
          <p:nvPr>
            <p:ph type="title"/>
          </p:nvPr>
        </p:nvSpPr>
        <p:spPr>
          <a:xfrm>
            <a:off x="381000" y="1414198"/>
            <a:ext cx="8380412" cy="553998"/>
          </a:xfrm>
        </p:spPr>
        <p:txBody>
          <a:bodyPr/>
          <a:lstStyle>
            <a:lvl1pPr algn="l" rtl="0" fontAlgn="base">
              <a:lnSpc>
                <a:spcPct val="90000"/>
              </a:lnSpc>
              <a:spcBef>
                <a:spcPct val="0"/>
              </a:spcBef>
              <a:spcAft>
                <a:spcPct val="0"/>
              </a:spcAft>
              <a:defRPr lang="en-US" sz="4000" spc="-300" dirty="0">
                <a:ln w="3175">
                  <a:noFill/>
                </a:ln>
                <a:gradFill flip="none" rotWithShape="1">
                  <a:gsLst>
                    <a:gs pos="28000">
                      <a:srgbClr val="FEF9DA"/>
                    </a:gs>
                    <a:gs pos="52000">
                      <a:srgbClr val="FCE974"/>
                    </a:gs>
                    <a:gs pos="68000">
                      <a:srgbClr val="F79A1D"/>
                    </a:gs>
                  </a:gsLst>
                  <a:lin ang="5400000" scaled="1"/>
                  <a:tileRect/>
                </a:gradFill>
                <a:effectLst>
                  <a:outerShdw blurRad="88900" dist="12700" dir="2700000" algn="tl" rotWithShape="0">
                    <a:prstClr val="black"/>
                  </a:outerShdw>
                </a:effectLst>
                <a:latin typeface="Segoe" pitchFamily="34" charset="0"/>
                <a:ea typeface="+mn-ea"/>
                <a:cs typeface="Arial" charset="0"/>
              </a:defRPr>
            </a:lvl1pPr>
          </a:lstStyle>
          <a:p>
            <a:r>
              <a:rPr lang="en-US" dirty="0"/>
              <a:t>Click to edit Master title style</a:t>
            </a:r>
          </a:p>
        </p:txBody>
      </p:sp>
      <p:sp>
        <p:nvSpPr>
          <p:cNvPr id="3" name="Text Placeholder 2"/>
          <p:cNvSpPr>
            <a:spLocks noGrp="1"/>
          </p:cNvSpPr>
          <p:nvPr>
            <p:ph type="body" idx="1"/>
          </p:nvPr>
        </p:nvSpPr>
        <p:spPr>
          <a:xfrm>
            <a:off x="381000" y="2600062"/>
            <a:ext cx="8380412" cy="1902059"/>
          </a:xfrm>
        </p:spPr>
        <p:txBody>
          <a:bodyPr/>
          <a:lstStyle>
            <a:lvl1pPr>
              <a:buFontTx/>
              <a:buBlip>
                <a:blip r:embed="rId2"/>
              </a:buBlip>
              <a:defRPr sz="2800"/>
            </a:lvl1pPr>
            <a:lvl2pPr>
              <a:buFontTx/>
              <a:buBlip>
                <a:blip r:embed="rId3"/>
              </a:buBlip>
              <a:defRPr sz="2400"/>
            </a:lvl2pPr>
            <a:lvl3pPr>
              <a:buFontTx/>
              <a:buBlip>
                <a:blip r:embed="rId3"/>
              </a:buBlip>
              <a:defRPr sz="2000"/>
            </a:lvl3pPr>
            <a:lvl4pPr>
              <a:buFontTx/>
              <a:buBlip>
                <a:blip r:embed="rId3"/>
              </a:buBlip>
              <a:defRPr sz="1800"/>
            </a:lvl4pPr>
            <a:lvl5pPr>
              <a:buFontTx/>
              <a:buBlip>
                <a:blip r:embed="rId3"/>
              </a:buBlip>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006393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cSld name="Default">
    <p:spTree>
      <p:nvGrpSpPr>
        <p:cNvPr id="1" name=""/>
        <p:cNvGrpSpPr/>
        <p:nvPr/>
      </p:nvGrpSpPr>
      <p:grpSpPr>
        <a:xfrm>
          <a:off x="0" y="0"/>
          <a:ext cx="0" cy="0"/>
          <a:chOff x="0" y="0"/>
          <a:chExt cx="0" cy="0"/>
        </a:xfrm>
      </p:grpSpPr>
      <p:sp>
        <p:nvSpPr>
          <p:cNvPr id="13" name="Shape 13"/>
          <p:cNvSpPr>
            <a:spLocks noGrp="1"/>
          </p:cNvSpPr>
          <p:nvPr>
            <p:ph type="title"/>
          </p:nvPr>
        </p:nvSpPr>
        <p:spPr>
          <a:xfrm>
            <a:off x="681037" y="410765"/>
            <a:ext cx="7781926" cy="1970089"/>
          </a:xfrm>
          <a:prstGeom prst="rect">
            <a:avLst/>
          </a:prstGeom>
        </p:spPr>
        <p:txBody>
          <a:bodyPr/>
          <a:lstStyle>
            <a:lvl1pPr algn="ctr">
              <a:defRPr sz="5062"/>
            </a:lvl1pPr>
          </a:lstStyle>
          <a:p>
            <a:r>
              <a:t>Title Text</a:t>
            </a:r>
          </a:p>
        </p:txBody>
      </p:sp>
      <p:sp>
        <p:nvSpPr>
          <p:cNvPr id="14" name="Shape 14"/>
          <p:cNvSpPr>
            <a:spLocks noGrp="1"/>
          </p:cNvSpPr>
          <p:nvPr>
            <p:ph type="body" sz="half" idx="1"/>
          </p:nvPr>
        </p:nvSpPr>
        <p:spPr>
          <a:xfrm>
            <a:off x="1371600" y="4191000"/>
            <a:ext cx="6400801" cy="2667001"/>
          </a:xfrm>
          <a:prstGeom prst="rect">
            <a:avLst/>
          </a:prstGeom>
        </p:spPr>
        <p:txBody>
          <a:bodyPr/>
          <a:lstStyle>
            <a:lvl1pPr marL="0" indent="0" algn="ctr">
              <a:buClrTx/>
              <a:buSzTx/>
              <a:buFontTx/>
              <a:buNone/>
              <a:defRPr>
                <a:latin typeface="+mj-lt"/>
                <a:ea typeface="+mj-ea"/>
                <a:cs typeface="+mj-cs"/>
                <a:sym typeface="Corbel"/>
              </a:defRPr>
            </a:lvl1pPr>
            <a:lvl2pPr marL="0" indent="321457" algn="ctr">
              <a:buClrTx/>
              <a:buSzTx/>
              <a:buFontTx/>
              <a:buNone/>
              <a:defRPr>
                <a:latin typeface="+mj-lt"/>
                <a:ea typeface="+mj-ea"/>
                <a:cs typeface="+mj-cs"/>
                <a:sym typeface="Corbel"/>
              </a:defRPr>
            </a:lvl2pPr>
            <a:lvl3pPr marL="0" indent="562550" algn="ctr">
              <a:buClrTx/>
              <a:buSzTx/>
              <a:buFontTx/>
              <a:buNone/>
              <a:defRPr>
                <a:latin typeface="+mj-lt"/>
                <a:ea typeface="+mj-ea"/>
                <a:cs typeface="+mj-cs"/>
                <a:sym typeface="Corbel"/>
              </a:defRPr>
            </a:lvl3pPr>
            <a:lvl4pPr marL="0" indent="803643" algn="ctr">
              <a:buClrTx/>
              <a:buSzTx/>
              <a:buFontTx/>
              <a:buNone/>
              <a:defRPr>
                <a:latin typeface="+mj-lt"/>
                <a:ea typeface="+mj-ea"/>
                <a:cs typeface="+mj-cs"/>
                <a:sym typeface="Corbel"/>
              </a:defRPr>
            </a:lvl4pPr>
            <a:lvl5pPr marL="0" indent="1044736" algn="ctr">
              <a:buClrTx/>
              <a:buSzTx/>
              <a:buFontTx/>
              <a:buNone/>
              <a:defRPr>
                <a:latin typeface="+mj-lt"/>
                <a:ea typeface="+mj-ea"/>
                <a:cs typeface="+mj-cs"/>
                <a:sym typeface="Corbel"/>
              </a:defRPr>
            </a:lvl5pPr>
          </a:lstStyle>
          <a:p>
            <a:r>
              <a:t>Body Level One</a:t>
            </a:r>
          </a:p>
          <a:p>
            <a:pPr lvl="1"/>
            <a:r>
              <a:t>Body Level Two</a:t>
            </a:r>
          </a:p>
          <a:p>
            <a:pPr lvl="2"/>
            <a:r>
              <a:t>Body Level Three</a:t>
            </a:r>
          </a:p>
          <a:p>
            <a:pPr lvl="3"/>
            <a:r>
              <a:t>Body Level Four</a:t>
            </a:r>
          </a:p>
          <a:p>
            <a:pPr lvl="4"/>
            <a:r>
              <a:t>Body Level Five</a:t>
            </a:r>
          </a:p>
        </p:txBody>
      </p:sp>
      <p:pic>
        <p:nvPicPr>
          <p:cNvPr id="15" name="image.png"/>
          <p:cNvPicPr>
            <a:picLocks noChangeAspect="1"/>
          </p:cNvPicPr>
          <p:nvPr/>
        </p:nvPicPr>
        <p:blipFill>
          <a:blip r:embed="rId2"/>
          <a:stretch>
            <a:fillRect/>
          </a:stretch>
        </p:blipFill>
        <p:spPr>
          <a:xfrm>
            <a:off x="3858826" y="2587260"/>
            <a:ext cx="1426348" cy="1397334"/>
          </a:xfrm>
          <a:prstGeom prst="rect">
            <a:avLst/>
          </a:prstGeom>
          <a:ln w="12700">
            <a:miter lim="400000"/>
          </a:ln>
        </p:spPr>
      </p:pic>
      <p:sp>
        <p:nvSpPr>
          <p:cNvPr id="16" name="Shape 16"/>
          <p:cNvSpPr>
            <a:spLocks noGrp="1"/>
          </p:cNvSpPr>
          <p:nvPr>
            <p:ph type="sldNum" sz="quarter" idx="2"/>
          </p:nvPr>
        </p:nvSpPr>
        <p:spPr>
          <a:xfrm>
            <a:off x="6556375" y="6379488"/>
            <a:ext cx="1905000" cy="326113"/>
          </a:xfrm>
          <a:prstGeom prst="rect">
            <a:avLst/>
          </a:prstGeom>
        </p:spPr>
        <p:txBody>
          <a:bodyPr/>
          <a:lstStyle>
            <a:lvl1pPr>
              <a:defRPr>
                <a:latin typeface="Lucida Sans"/>
                <a:ea typeface="Lucida Sans"/>
                <a:cs typeface="Lucida Sans"/>
                <a:sym typeface="Lucida Sans"/>
              </a:defRPr>
            </a:lvl1pPr>
          </a:lstStyle>
          <a:p>
            <a:fld id="{86CB4B4D-7CA3-9044-876B-883B54F8677D}" type="slidenum">
              <a:rPr/>
              <a:pPr/>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32" name="Shape 32"/>
          <p:cNvSpPr>
            <a:spLocks noGrp="1"/>
          </p:cNvSpPr>
          <p:nvPr>
            <p:ph type="title"/>
          </p:nvPr>
        </p:nvSpPr>
        <p:spPr>
          <a:xfrm>
            <a:off x="669727" y="312539"/>
            <a:ext cx="7804547" cy="1518047"/>
          </a:xfrm>
          <a:prstGeom prst="rect">
            <a:avLst/>
          </a:prstGeom>
        </p:spPr>
        <p:txBody>
          <a:bodyPr lIns="50800" tIns="50800" rIns="50800" bIns="50800" anchor="ctr">
            <a:normAutofit/>
          </a:bodyPr>
          <a:lstStyle>
            <a:lvl1pPr algn="ctr" defTabSz="410751">
              <a:defRPr sz="5625">
                <a:latin typeface="+mn-lt"/>
                <a:ea typeface="+mn-ea"/>
                <a:cs typeface="+mn-cs"/>
                <a:sym typeface="Helvetica Light"/>
              </a:defRPr>
            </a:lvl1pPr>
          </a:lstStyle>
          <a:p>
            <a:r>
              <a:t>Title Text</a:t>
            </a:r>
          </a:p>
        </p:txBody>
      </p:sp>
      <p:sp>
        <p:nvSpPr>
          <p:cNvPr id="33" name="Shape 33"/>
          <p:cNvSpPr>
            <a:spLocks noGrp="1"/>
          </p:cNvSpPr>
          <p:nvPr>
            <p:ph type="body" idx="1"/>
          </p:nvPr>
        </p:nvSpPr>
        <p:spPr>
          <a:xfrm>
            <a:off x="669727" y="1830586"/>
            <a:ext cx="7804547" cy="4420195"/>
          </a:xfrm>
          <a:prstGeom prst="rect">
            <a:avLst/>
          </a:prstGeom>
        </p:spPr>
        <p:txBody>
          <a:bodyPr lIns="50800" tIns="50800" rIns="50800" bIns="50800" anchor="ctr">
            <a:normAutofit/>
          </a:bodyPr>
          <a:lstStyle>
            <a:lvl1pPr marL="312528" indent="-312528" defTabSz="410751">
              <a:spcBef>
                <a:spcPts val="2953"/>
              </a:spcBef>
              <a:buClrTx/>
              <a:buSzPct val="75000"/>
              <a:buFontTx/>
              <a:defRPr sz="2531">
                <a:latin typeface="+mn-lt"/>
                <a:ea typeface="+mn-ea"/>
                <a:cs typeface="+mn-cs"/>
                <a:sym typeface="Helvetica Light"/>
              </a:defRPr>
            </a:lvl1pPr>
            <a:lvl2pPr marL="625056" indent="-312528" defTabSz="410751">
              <a:spcBef>
                <a:spcPts val="2953"/>
              </a:spcBef>
              <a:buClrTx/>
              <a:buSzPct val="75000"/>
              <a:buFontTx/>
              <a:defRPr sz="2531">
                <a:latin typeface="+mn-lt"/>
                <a:ea typeface="+mn-ea"/>
                <a:cs typeface="+mn-cs"/>
                <a:sym typeface="Helvetica Light"/>
              </a:defRPr>
            </a:lvl2pPr>
            <a:lvl3pPr marL="937584" indent="-312528" defTabSz="410751">
              <a:spcBef>
                <a:spcPts val="2953"/>
              </a:spcBef>
              <a:buClrTx/>
              <a:buSzPct val="75000"/>
              <a:buFontTx/>
              <a:defRPr sz="2531">
                <a:latin typeface="+mn-lt"/>
                <a:ea typeface="+mn-ea"/>
                <a:cs typeface="+mn-cs"/>
                <a:sym typeface="Helvetica Light"/>
              </a:defRPr>
            </a:lvl3pPr>
            <a:lvl4pPr marL="1250112" indent="-312528" defTabSz="410751">
              <a:spcBef>
                <a:spcPts val="2953"/>
              </a:spcBef>
              <a:buClrTx/>
              <a:buSzPct val="75000"/>
              <a:buFontTx/>
              <a:defRPr sz="2531">
                <a:latin typeface="+mn-lt"/>
                <a:ea typeface="+mn-ea"/>
                <a:cs typeface="+mn-cs"/>
                <a:sym typeface="Helvetica Light"/>
              </a:defRPr>
            </a:lvl4pPr>
            <a:lvl5pPr marL="1562640" indent="-312528" defTabSz="410751">
              <a:spcBef>
                <a:spcPts val="2953"/>
              </a:spcBef>
              <a:buClrTx/>
              <a:buSzPct val="75000"/>
              <a:buFontTx/>
              <a:defRPr sz="2531">
                <a:latin typeface="+mn-lt"/>
                <a:ea typeface="+mn-ea"/>
                <a:cs typeface="+mn-cs"/>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34" name="Shape 34"/>
          <p:cNvSpPr>
            <a:spLocks noGrp="1"/>
          </p:cNvSpPr>
          <p:nvPr>
            <p:ph type="sldNum" sz="quarter" idx="2"/>
          </p:nvPr>
        </p:nvSpPr>
        <p:spPr>
          <a:xfrm>
            <a:off x="4408837" y="6505277"/>
            <a:ext cx="317396" cy="297389"/>
          </a:xfrm>
          <a:prstGeom prst="rect">
            <a:avLst/>
          </a:prstGeom>
        </p:spPr>
        <p:txBody>
          <a:bodyPr wrap="none" lIns="50800" tIns="50800" rIns="50800" bIns="50800" anchor="t"/>
          <a:lstStyle>
            <a:lvl1pPr algn="ctr" defTabSz="410751">
              <a:defRPr>
                <a:latin typeface="+mn-lt"/>
                <a:ea typeface="+mn-ea"/>
                <a:cs typeface="+mn-cs"/>
                <a:sym typeface="Helvetica Light"/>
              </a:defRPr>
            </a:lvl1pPr>
          </a:lstStyle>
          <a:p>
            <a:fld id="{86CB4B4D-7CA3-9044-876B-883B54F8677D}" type="slidenum">
              <a:rPr/>
              <a:pPr/>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41" name="Shape 41"/>
          <p:cNvSpPr>
            <a:spLocks noGrp="1"/>
          </p:cNvSpPr>
          <p:nvPr>
            <p:ph type="title"/>
          </p:nvPr>
        </p:nvSpPr>
        <p:spPr>
          <a:xfrm>
            <a:off x="892969" y="1151930"/>
            <a:ext cx="7358063" cy="2321719"/>
          </a:xfrm>
          <a:prstGeom prst="rect">
            <a:avLst/>
          </a:prstGeom>
        </p:spPr>
        <p:txBody>
          <a:bodyPr lIns="50800" tIns="50800" rIns="50800" bIns="50800">
            <a:normAutofit/>
          </a:bodyPr>
          <a:lstStyle>
            <a:lvl1pPr algn="ctr" defTabSz="410751">
              <a:defRPr sz="5625">
                <a:latin typeface="+mn-lt"/>
                <a:ea typeface="+mn-ea"/>
                <a:cs typeface="+mn-cs"/>
                <a:sym typeface="Helvetica Light"/>
              </a:defRPr>
            </a:lvl1pPr>
          </a:lstStyle>
          <a:p>
            <a:r>
              <a:t>Title Text</a:t>
            </a:r>
          </a:p>
        </p:txBody>
      </p:sp>
      <p:sp>
        <p:nvSpPr>
          <p:cNvPr id="42" name="Shape 42"/>
          <p:cNvSpPr>
            <a:spLocks noGrp="1"/>
          </p:cNvSpPr>
          <p:nvPr>
            <p:ph type="body" sz="quarter" idx="1"/>
          </p:nvPr>
        </p:nvSpPr>
        <p:spPr>
          <a:xfrm>
            <a:off x="892969" y="3536156"/>
            <a:ext cx="7358063" cy="794742"/>
          </a:xfrm>
          <a:prstGeom prst="rect">
            <a:avLst/>
          </a:prstGeom>
        </p:spPr>
        <p:txBody>
          <a:bodyPr lIns="50800" tIns="50800" rIns="50800" bIns="50800">
            <a:normAutofit/>
          </a:bodyPr>
          <a:lstStyle>
            <a:lvl1pPr marL="0" indent="0" algn="ctr" defTabSz="410751">
              <a:spcBef>
                <a:spcPts val="0"/>
              </a:spcBef>
              <a:buClrTx/>
              <a:buSzTx/>
              <a:buFontTx/>
              <a:buNone/>
              <a:defRPr sz="2250">
                <a:latin typeface="+mn-lt"/>
                <a:ea typeface="+mn-ea"/>
                <a:cs typeface="+mn-cs"/>
                <a:sym typeface="Helvetica Light"/>
              </a:defRPr>
            </a:lvl1pPr>
            <a:lvl2pPr marL="0" indent="160729" algn="ctr" defTabSz="410751">
              <a:spcBef>
                <a:spcPts val="0"/>
              </a:spcBef>
              <a:buClrTx/>
              <a:buSzTx/>
              <a:buFontTx/>
              <a:buNone/>
              <a:defRPr sz="2250">
                <a:latin typeface="+mn-lt"/>
                <a:ea typeface="+mn-ea"/>
                <a:cs typeface="+mn-cs"/>
                <a:sym typeface="Helvetica Light"/>
              </a:defRPr>
            </a:lvl2pPr>
            <a:lvl3pPr marL="0" indent="321457" algn="ctr" defTabSz="410751">
              <a:spcBef>
                <a:spcPts val="0"/>
              </a:spcBef>
              <a:buClrTx/>
              <a:buSzTx/>
              <a:buFontTx/>
              <a:buNone/>
              <a:defRPr sz="2250">
                <a:latin typeface="+mn-lt"/>
                <a:ea typeface="+mn-ea"/>
                <a:cs typeface="+mn-cs"/>
                <a:sym typeface="Helvetica Light"/>
              </a:defRPr>
            </a:lvl3pPr>
            <a:lvl4pPr marL="0" indent="482186" algn="ctr" defTabSz="410751">
              <a:spcBef>
                <a:spcPts val="0"/>
              </a:spcBef>
              <a:buClrTx/>
              <a:buSzTx/>
              <a:buFontTx/>
              <a:buNone/>
              <a:defRPr sz="2250">
                <a:latin typeface="+mn-lt"/>
                <a:ea typeface="+mn-ea"/>
                <a:cs typeface="+mn-cs"/>
                <a:sym typeface="Helvetica Light"/>
              </a:defRPr>
            </a:lvl4pPr>
            <a:lvl5pPr marL="0" indent="642915" algn="ctr" defTabSz="410751">
              <a:spcBef>
                <a:spcPts val="0"/>
              </a:spcBef>
              <a:buClrTx/>
              <a:buSzTx/>
              <a:buFontTx/>
              <a:buNone/>
              <a:defRPr sz="2250">
                <a:latin typeface="+mn-lt"/>
                <a:ea typeface="+mn-ea"/>
                <a:cs typeface="+mn-cs"/>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43" name="Shape 43"/>
          <p:cNvSpPr>
            <a:spLocks noGrp="1"/>
          </p:cNvSpPr>
          <p:nvPr>
            <p:ph type="sldNum" sz="quarter" idx="2"/>
          </p:nvPr>
        </p:nvSpPr>
        <p:spPr>
          <a:xfrm>
            <a:off x="4408837" y="6505277"/>
            <a:ext cx="317396" cy="297389"/>
          </a:xfrm>
          <a:prstGeom prst="rect">
            <a:avLst/>
          </a:prstGeom>
        </p:spPr>
        <p:txBody>
          <a:bodyPr wrap="none" lIns="50800" tIns="50800" rIns="50800" bIns="50800" anchor="t"/>
          <a:lstStyle>
            <a:lvl1pPr algn="ctr" defTabSz="410751">
              <a:defRPr>
                <a:latin typeface="+mn-lt"/>
                <a:ea typeface="+mn-ea"/>
                <a:cs typeface="+mn-cs"/>
                <a:sym typeface="Helvetica Light"/>
              </a:defRPr>
            </a:lvl1pPr>
          </a:lstStyle>
          <a:p>
            <a:fld id="{86CB4B4D-7CA3-9044-876B-883B54F8677D}" type="slidenum">
              <a:rPr/>
              <a:pPr/>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fld id="{03BC7101-16EA-C942-850C-355264FDE9E8}" type="slidenum">
              <a:rPr lang="en-US" smtClean="0"/>
              <a:pPr/>
              <a:t>‹#›</a:t>
            </a:fld>
            <a:endParaRPr lang="en-US"/>
          </a:p>
        </p:txBody>
      </p:sp>
    </p:spTree>
    <p:extLst>
      <p:ext uri="{BB962C8B-B14F-4D97-AF65-F5344CB8AC3E}">
        <p14:creationId xmlns:p14="http://schemas.microsoft.com/office/powerpoint/2010/main" val="1628752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5" name="Straight Connector 4"/>
          <p:cNvCxnSpPr/>
          <p:nvPr userDrawn="1"/>
        </p:nvCxnSpPr>
        <p:spPr>
          <a:xfrm>
            <a:off x="228600" y="1447800"/>
            <a:ext cx="8686800" cy="1588"/>
          </a:xfrm>
          <a:prstGeom prst="line">
            <a:avLst/>
          </a:prstGeom>
          <a:ln w="38100" cap="flat" cmpd="sng" algn="ctr">
            <a:solidFill>
              <a:srgbClr val="139CB7"/>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p:cNvSpPr>
            <a:spLocks noGrp="1"/>
          </p:cNvSpPr>
          <p:nvPr>
            <p:ph type="dt" sz="half" idx="10"/>
          </p:nvPr>
        </p:nvSpPr>
        <p:spPr/>
        <p:txBody>
          <a:bodyPr/>
          <a:lstStyle>
            <a:lvl1pPr>
              <a:defRPr/>
            </a:lvl1pPr>
          </a:lstStyle>
          <a:p>
            <a:pPr>
              <a:defRPr/>
            </a:pPr>
            <a:fld id="{4073FF73-E328-FF48-B859-69958D6CCE14}" type="datetime1">
              <a:rPr lang="en-US"/>
              <a:pPr>
                <a:defRPr/>
              </a:pPr>
              <a:t>5/29/19</a:t>
            </a:fld>
            <a:endParaRPr lang="en-US"/>
          </a:p>
        </p:txBody>
      </p:sp>
      <p:sp>
        <p:nvSpPr>
          <p:cNvPr id="7" name="Footer Placeholder 5"/>
          <p:cNvSpPr>
            <a:spLocks noGrp="1"/>
          </p:cNvSpPr>
          <p:nvPr>
            <p:ph type="ftr" sz="quarter" idx="11"/>
          </p:nvPr>
        </p:nvSpPr>
        <p:spPr/>
        <p:txBody>
          <a:bodyPr/>
          <a:lstStyle>
            <a:lvl1pPr>
              <a:defRPr/>
            </a:lvl1pPr>
          </a:lstStyle>
          <a:p>
            <a:pPr>
              <a:defRPr/>
            </a:pPr>
            <a:endParaRPr lang="en-US"/>
          </a:p>
        </p:txBody>
      </p:sp>
      <p:sp>
        <p:nvSpPr>
          <p:cNvPr id="8" name="Slide Number Placeholder 6"/>
          <p:cNvSpPr>
            <a:spLocks noGrp="1"/>
          </p:cNvSpPr>
          <p:nvPr>
            <p:ph type="sldNum" sz="quarter" idx="12"/>
          </p:nvPr>
        </p:nvSpPr>
        <p:spPr/>
        <p:txBody>
          <a:bodyPr/>
          <a:lstStyle>
            <a:lvl1pPr>
              <a:defRPr/>
            </a:lvl1pPr>
          </a:lstStyle>
          <a:p>
            <a:pPr>
              <a:defRPr/>
            </a:pPr>
            <a:fld id="{EF136396-EC06-4B4C-9AE1-DB84DC2B5629}" type="slidenum">
              <a:rPr lang="en-US"/>
              <a:pPr>
                <a:defRPr/>
              </a:pPr>
              <a:t>‹#›</a:t>
            </a:fld>
            <a:endParaRPr lang="en-US"/>
          </a:p>
        </p:txBody>
      </p:sp>
    </p:spTree>
    <p:extLst>
      <p:ext uri="{BB962C8B-B14F-4D97-AF65-F5344CB8AC3E}">
        <p14:creationId xmlns:p14="http://schemas.microsoft.com/office/powerpoint/2010/main" val="121675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7" name="Straight Connector 6"/>
          <p:cNvCxnSpPr/>
          <p:nvPr userDrawn="1"/>
        </p:nvCxnSpPr>
        <p:spPr>
          <a:xfrm>
            <a:off x="228600" y="1447800"/>
            <a:ext cx="8686800" cy="1588"/>
          </a:xfrm>
          <a:prstGeom prst="line">
            <a:avLst/>
          </a:prstGeom>
          <a:ln w="38100" cap="flat" cmpd="sng" algn="ctr">
            <a:solidFill>
              <a:srgbClr val="139CB7"/>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6"/>
          <p:cNvSpPr>
            <a:spLocks noGrp="1"/>
          </p:cNvSpPr>
          <p:nvPr>
            <p:ph type="dt" sz="half" idx="10"/>
          </p:nvPr>
        </p:nvSpPr>
        <p:spPr/>
        <p:txBody>
          <a:bodyPr/>
          <a:lstStyle>
            <a:lvl1pPr>
              <a:defRPr/>
            </a:lvl1pPr>
          </a:lstStyle>
          <a:p>
            <a:pPr>
              <a:defRPr/>
            </a:pPr>
            <a:fld id="{FCFA75A6-8A70-5441-B1CB-402BF944C47E}" type="datetime1">
              <a:rPr lang="en-US"/>
              <a:pPr>
                <a:defRPr/>
              </a:pPr>
              <a:t>5/29/19</a:t>
            </a:fld>
            <a:endParaRPr lang="en-US"/>
          </a:p>
        </p:txBody>
      </p:sp>
      <p:sp>
        <p:nvSpPr>
          <p:cNvPr id="9" name="Footer Placeholder 7"/>
          <p:cNvSpPr>
            <a:spLocks noGrp="1"/>
          </p:cNvSpPr>
          <p:nvPr>
            <p:ph type="ftr" sz="quarter" idx="11"/>
          </p:nvPr>
        </p:nvSpPr>
        <p:spPr/>
        <p:txBody>
          <a:bodyPr/>
          <a:lstStyle>
            <a:lvl1pPr>
              <a:defRPr/>
            </a:lvl1pPr>
          </a:lstStyle>
          <a:p>
            <a:pPr>
              <a:defRPr/>
            </a:pPr>
            <a:endParaRPr lang="en-US"/>
          </a:p>
        </p:txBody>
      </p:sp>
      <p:sp>
        <p:nvSpPr>
          <p:cNvPr id="10" name="Slide Number Placeholder 8"/>
          <p:cNvSpPr>
            <a:spLocks noGrp="1"/>
          </p:cNvSpPr>
          <p:nvPr>
            <p:ph type="sldNum" sz="quarter" idx="12"/>
          </p:nvPr>
        </p:nvSpPr>
        <p:spPr/>
        <p:txBody>
          <a:bodyPr/>
          <a:lstStyle>
            <a:lvl1pPr>
              <a:defRPr/>
            </a:lvl1pPr>
          </a:lstStyle>
          <a:p>
            <a:pPr>
              <a:defRPr/>
            </a:pPr>
            <a:fld id="{7D7D8C09-9C7A-D24E-9AFF-3DD22D5FFFB4}" type="slidenum">
              <a:rPr lang="en-US"/>
              <a:pPr>
                <a:defRPr/>
              </a:pPr>
              <a:t>‹#›</a:t>
            </a:fld>
            <a:endParaRPr lang="en-US"/>
          </a:p>
        </p:txBody>
      </p:sp>
    </p:spTree>
    <p:extLst>
      <p:ext uri="{BB962C8B-B14F-4D97-AF65-F5344CB8AC3E}">
        <p14:creationId xmlns:p14="http://schemas.microsoft.com/office/powerpoint/2010/main" val="3817135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 name="Straight Connector 2"/>
          <p:cNvCxnSpPr/>
          <p:nvPr userDrawn="1"/>
        </p:nvCxnSpPr>
        <p:spPr>
          <a:xfrm>
            <a:off x="228600" y="1447800"/>
            <a:ext cx="8686800" cy="1588"/>
          </a:xfrm>
          <a:prstGeom prst="line">
            <a:avLst/>
          </a:prstGeom>
          <a:ln w="38100" cap="flat" cmpd="sng" algn="ctr">
            <a:solidFill>
              <a:srgbClr val="139CB7"/>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 name="Date Placeholder 2"/>
          <p:cNvSpPr>
            <a:spLocks noGrp="1"/>
          </p:cNvSpPr>
          <p:nvPr>
            <p:ph type="dt" sz="half" idx="10"/>
          </p:nvPr>
        </p:nvSpPr>
        <p:spPr/>
        <p:txBody>
          <a:bodyPr/>
          <a:lstStyle>
            <a:lvl1pPr>
              <a:defRPr/>
            </a:lvl1pPr>
          </a:lstStyle>
          <a:p>
            <a:pPr>
              <a:defRPr/>
            </a:pPr>
            <a:fld id="{3597B497-A71A-1740-819A-9804C49FEFDE}" type="datetime1">
              <a:rPr lang="en-US"/>
              <a:pPr>
                <a:defRPr/>
              </a:pPr>
              <a:t>5/29/19</a:t>
            </a:fld>
            <a:endParaRPr lang="en-US"/>
          </a:p>
        </p:txBody>
      </p:sp>
      <p:sp>
        <p:nvSpPr>
          <p:cNvPr id="5" name="Footer Placeholder 3"/>
          <p:cNvSpPr>
            <a:spLocks noGrp="1"/>
          </p:cNvSpPr>
          <p:nvPr>
            <p:ph type="ftr" sz="quarter" idx="11"/>
          </p:nvPr>
        </p:nvSpPr>
        <p:spPr/>
        <p:txBody>
          <a:bodyPr/>
          <a:lstStyle>
            <a:lvl1pPr>
              <a:defRPr/>
            </a:lvl1pPr>
          </a:lstStyle>
          <a:p>
            <a:pPr>
              <a:defRPr/>
            </a:pPr>
            <a:endParaRPr lang="en-US"/>
          </a:p>
        </p:txBody>
      </p:sp>
      <p:sp>
        <p:nvSpPr>
          <p:cNvPr id="6" name="Slide Number Placeholder 4"/>
          <p:cNvSpPr>
            <a:spLocks noGrp="1"/>
          </p:cNvSpPr>
          <p:nvPr>
            <p:ph type="sldNum" sz="quarter" idx="12"/>
          </p:nvPr>
        </p:nvSpPr>
        <p:spPr/>
        <p:txBody>
          <a:bodyPr/>
          <a:lstStyle>
            <a:lvl1pPr>
              <a:defRPr/>
            </a:lvl1pPr>
          </a:lstStyle>
          <a:p>
            <a:pPr>
              <a:defRPr/>
            </a:pPr>
            <a:fld id="{828E9BC4-93AF-9043-B145-28F956D27855}" type="slidenum">
              <a:rPr lang="en-US"/>
              <a:pPr>
                <a:defRPr/>
              </a:pPr>
              <a:t>‹#›</a:t>
            </a:fld>
            <a:endParaRPr lang="en-US"/>
          </a:p>
        </p:txBody>
      </p:sp>
    </p:spTree>
    <p:extLst>
      <p:ext uri="{BB962C8B-B14F-4D97-AF65-F5344CB8AC3E}">
        <p14:creationId xmlns:p14="http://schemas.microsoft.com/office/powerpoint/2010/main" val="4014489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85BE30D-BFDD-D34E-819B-C6DFC1F45537}" type="datetime1">
              <a:rPr lang="en-US"/>
              <a:pPr>
                <a:defRPr/>
              </a:pPr>
              <a:t>5/29/19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456FF6D7-0795-1E49-BB0D-C874EB7E718B}" type="slidenum">
              <a:rPr lang="en-US"/>
              <a:pPr>
                <a:defRPr/>
              </a:pPr>
              <a:t>‹#›</a:t>
            </a:fld>
            <a:endParaRPr lang="en-US"/>
          </a:p>
        </p:txBody>
      </p:sp>
    </p:spTree>
    <p:extLst>
      <p:ext uri="{BB962C8B-B14F-4D97-AF65-F5344CB8AC3E}">
        <p14:creationId xmlns:p14="http://schemas.microsoft.com/office/powerpoint/2010/main" val="1264766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41439DE2-A7FB-3141-8E90-5175301FBAD3}" type="datetime1">
              <a:rPr lang="en-US"/>
              <a:pPr>
                <a:defRPr/>
              </a:pPr>
              <a:t>5/29/19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1A71902-5202-B345-91B6-06D77D011A7C}" type="slidenum">
              <a:rPr lang="en-US"/>
              <a:pPr>
                <a:defRPr/>
              </a:pPr>
              <a:t>‹#›</a:t>
            </a:fld>
            <a:endParaRPr lang="en-US"/>
          </a:p>
        </p:txBody>
      </p:sp>
    </p:spTree>
    <p:extLst>
      <p:ext uri="{BB962C8B-B14F-4D97-AF65-F5344CB8AC3E}">
        <p14:creationId xmlns:p14="http://schemas.microsoft.com/office/powerpoint/2010/main" val="29455548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006D13D0-9C11-8C40-B859-74BC7D9BC080}" type="datetime1">
              <a:rPr lang="en-US"/>
              <a:pPr>
                <a:defRPr/>
              </a:pPr>
              <a:t>5/29/19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45A6EE2-8A93-2246-983F-A803AEB64E36}" type="slidenum">
              <a:rPr lang="en-US"/>
              <a:pPr>
                <a:defRPr/>
              </a:pPr>
              <a:t>‹#›</a:t>
            </a:fld>
            <a:endParaRPr lang="en-US"/>
          </a:p>
        </p:txBody>
      </p:sp>
    </p:spTree>
    <p:extLst>
      <p:ext uri="{BB962C8B-B14F-4D97-AF65-F5344CB8AC3E}">
        <p14:creationId xmlns:p14="http://schemas.microsoft.com/office/powerpoint/2010/main" val="627649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image" Target="../media/image5.png"/><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image" Target="../media/image4.png"/><Relationship Id="rId5" Type="http://schemas.openxmlformats.org/officeDocument/2006/relationships/slideLayout" Target="../slideLayouts/slideLayout33.xml"/><Relationship Id="rId10" Type="http://schemas.openxmlformats.org/officeDocument/2006/relationships/image" Target="../media/image3.png"/><Relationship Id="rId4" Type="http://schemas.openxmlformats.org/officeDocument/2006/relationships/slideLayout" Target="../slideLayouts/slideLayout32.xml"/><Relationship Id="rId9"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5" Type="http://schemas.openxmlformats.org/officeDocument/2006/relationships/theme" Target="../theme/theme4.xml"/><Relationship Id="rId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87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477000"/>
            <a:ext cx="2133600" cy="24447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charset="0"/>
              </a:defRPr>
            </a:lvl1pPr>
          </a:lstStyle>
          <a:p>
            <a:pPr>
              <a:defRPr/>
            </a:pPr>
            <a:fld id="{C94D80F5-A22F-8840-9DD1-6084DAD4E081}" type="datetime1">
              <a:rPr lang="en-US"/>
              <a:pPr>
                <a:defRPr/>
              </a:pPr>
              <a:t>5/29/19</a:t>
            </a:fld>
            <a:endParaRPr lang="en-US"/>
          </a:p>
        </p:txBody>
      </p:sp>
      <p:sp>
        <p:nvSpPr>
          <p:cNvPr id="5" name="Footer Placeholder 4"/>
          <p:cNvSpPr>
            <a:spLocks noGrp="1"/>
          </p:cNvSpPr>
          <p:nvPr>
            <p:ph type="ftr" sz="quarter" idx="3"/>
          </p:nvPr>
        </p:nvSpPr>
        <p:spPr>
          <a:xfrm>
            <a:off x="3124200" y="6477000"/>
            <a:ext cx="2895600" cy="24447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477000"/>
            <a:ext cx="2133600" cy="24447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charset="0"/>
              </a:defRPr>
            </a:lvl1pPr>
          </a:lstStyle>
          <a:p>
            <a:pPr>
              <a:defRPr/>
            </a:pPr>
            <a:fld id="{63434E6D-6387-6940-9E92-A9C4C7785FB8}" type="slidenum">
              <a:rPr lang="en-US"/>
              <a:pPr>
                <a:defRPr/>
              </a:pPr>
              <a:t>‹#›</a:t>
            </a:fld>
            <a:endParaRPr lang="en-US"/>
          </a:p>
        </p:txBody>
      </p:sp>
      <p:sp>
        <p:nvSpPr>
          <p:cNvPr id="7" name="Rectangle 6"/>
          <p:cNvSpPr/>
          <p:nvPr/>
        </p:nvSpPr>
        <p:spPr>
          <a:xfrm>
            <a:off x="0" y="0"/>
            <a:ext cx="3733800" cy="274638"/>
          </a:xfrm>
          <a:prstGeom prst="rect">
            <a:avLst/>
          </a:prstGeom>
          <a:solidFill>
            <a:srgbClr val="0E4851"/>
          </a:solidFill>
          <a:ln>
            <a:noFill/>
          </a:ln>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r>
              <a:rPr lang="en-US" sz="1600" i="1" dirty="0"/>
              <a:t>Introduction to Information Retrieval</a:t>
            </a:r>
          </a:p>
        </p:txBody>
      </p:sp>
      <p:sp>
        <p:nvSpPr>
          <p:cNvPr id="8" name="Rectangle 7"/>
          <p:cNvSpPr/>
          <p:nvPr/>
        </p:nvSpPr>
        <p:spPr>
          <a:xfrm>
            <a:off x="3733800" y="0"/>
            <a:ext cx="3886200" cy="274638"/>
          </a:xfrm>
          <a:prstGeom prst="rect">
            <a:avLst/>
          </a:prstGeom>
          <a:solidFill>
            <a:srgbClr val="0E4851"/>
          </a:solidFill>
          <a:ln>
            <a:noFill/>
          </a:ln>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r>
              <a:rPr lang="en-US" sz="1600" dirty="0"/>
              <a:t> </a:t>
            </a:r>
          </a:p>
        </p:txBody>
      </p:sp>
      <p:sp>
        <p:nvSpPr>
          <p:cNvPr id="9" name="Rectangle 8"/>
          <p:cNvSpPr/>
          <p:nvPr/>
        </p:nvSpPr>
        <p:spPr>
          <a:xfrm>
            <a:off x="7620000" y="0"/>
            <a:ext cx="1524000" cy="274638"/>
          </a:xfrm>
          <a:prstGeom prst="rect">
            <a:avLst/>
          </a:prstGeom>
          <a:solidFill>
            <a:srgbClr val="139CB7"/>
          </a:solidFill>
          <a:ln>
            <a:noFill/>
          </a:ln>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r>
              <a:rPr lang="en-US" sz="1600" dirty="0"/>
              <a:t> </a:t>
            </a:r>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46" r:id="rId3"/>
    <p:sldLayoutId id="2147483753" r:id="rId4"/>
    <p:sldLayoutId id="2147483754" r:id="rId5"/>
    <p:sldLayoutId id="2147483755" r:id="rId6"/>
    <p:sldLayoutId id="2147483747" r:id="rId7"/>
    <p:sldLayoutId id="2147483748" r:id="rId8"/>
    <p:sldLayoutId id="2147483749" r:id="rId9"/>
    <p:sldLayoutId id="2147483756" r:id="rId10"/>
    <p:sldLayoutId id="2147483750" r:id="rId11"/>
  </p:sldLayoutIdLst>
  <p:txStyles>
    <p:titleStyle>
      <a:lvl1pPr algn="l" defTabSz="457200" rtl="0" eaLnBrk="0" fontAlgn="base" hangingPunct="0">
        <a:spcBef>
          <a:spcPct val="0"/>
        </a:spcBef>
        <a:spcAft>
          <a:spcPct val="0"/>
        </a:spcAft>
        <a:defRPr sz="4000" kern="1200">
          <a:solidFill>
            <a:schemeClr val="tx1"/>
          </a:solidFill>
          <a:latin typeface="+mj-lt"/>
          <a:ea typeface="ＭＳ Ｐゴシック" charset="-128"/>
          <a:cs typeface="ＭＳ Ｐゴシック" charset="-128"/>
        </a:defRPr>
      </a:lvl1pPr>
      <a:lvl2pPr algn="l" defTabSz="457200" rtl="0" eaLnBrk="0" fontAlgn="base" hangingPunct="0">
        <a:spcBef>
          <a:spcPct val="0"/>
        </a:spcBef>
        <a:spcAft>
          <a:spcPct val="0"/>
        </a:spcAft>
        <a:defRPr sz="4000">
          <a:solidFill>
            <a:schemeClr val="tx1"/>
          </a:solidFill>
          <a:latin typeface="Calibri" charset="0"/>
          <a:ea typeface="ＭＳ Ｐゴシック" charset="-128"/>
          <a:cs typeface="ＭＳ Ｐゴシック" charset="-128"/>
        </a:defRPr>
      </a:lvl2pPr>
      <a:lvl3pPr algn="l" defTabSz="457200" rtl="0" eaLnBrk="0" fontAlgn="base" hangingPunct="0">
        <a:spcBef>
          <a:spcPct val="0"/>
        </a:spcBef>
        <a:spcAft>
          <a:spcPct val="0"/>
        </a:spcAft>
        <a:defRPr sz="4000">
          <a:solidFill>
            <a:schemeClr val="tx1"/>
          </a:solidFill>
          <a:latin typeface="Calibri" charset="0"/>
          <a:ea typeface="ＭＳ Ｐゴシック" charset="-128"/>
          <a:cs typeface="ＭＳ Ｐゴシック" charset="-128"/>
        </a:defRPr>
      </a:lvl3pPr>
      <a:lvl4pPr algn="l" defTabSz="457200" rtl="0" eaLnBrk="0" fontAlgn="base" hangingPunct="0">
        <a:spcBef>
          <a:spcPct val="0"/>
        </a:spcBef>
        <a:spcAft>
          <a:spcPct val="0"/>
        </a:spcAft>
        <a:defRPr sz="4000">
          <a:solidFill>
            <a:schemeClr val="tx1"/>
          </a:solidFill>
          <a:latin typeface="Calibri" charset="0"/>
          <a:ea typeface="ＭＳ Ｐゴシック" charset="-128"/>
          <a:cs typeface="ＭＳ Ｐゴシック" charset="-128"/>
        </a:defRPr>
      </a:lvl4pPr>
      <a:lvl5pPr algn="l" defTabSz="457200" rtl="0" eaLnBrk="0" fontAlgn="base" hangingPunct="0">
        <a:spcBef>
          <a:spcPct val="0"/>
        </a:spcBef>
        <a:spcAft>
          <a:spcPct val="0"/>
        </a:spcAft>
        <a:defRPr sz="4000">
          <a:solidFill>
            <a:schemeClr val="tx1"/>
          </a:solidFill>
          <a:latin typeface="Calibri" charset="0"/>
          <a:ea typeface="ＭＳ Ｐゴシック" charset="-128"/>
          <a:cs typeface="ＭＳ Ｐゴシック" charset="-128"/>
        </a:defRPr>
      </a:lvl5pPr>
      <a:lvl6pPr marL="457200" algn="l" defTabSz="457200" rtl="0" fontAlgn="base">
        <a:spcBef>
          <a:spcPct val="0"/>
        </a:spcBef>
        <a:spcAft>
          <a:spcPct val="0"/>
        </a:spcAft>
        <a:defRPr sz="4000">
          <a:solidFill>
            <a:schemeClr val="tx1"/>
          </a:solidFill>
          <a:latin typeface="Calibri" charset="0"/>
          <a:ea typeface="ＭＳ Ｐゴシック" charset="-128"/>
          <a:cs typeface="ＭＳ Ｐゴシック" charset="-128"/>
        </a:defRPr>
      </a:lvl6pPr>
      <a:lvl7pPr marL="914400" algn="l" defTabSz="457200" rtl="0" fontAlgn="base">
        <a:spcBef>
          <a:spcPct val="0"/>
        </a:spcBef>
        <a:spcAft>
          <a:spcPct val="0"/>
        </a:spcAft>
        <a:defRPr sz="4000">
          <a:solidFill>
            <a:schemeClr val="tx1"/>
          </a:solidFill>
          <a:latin typeface="Calibri" charset="0"/>
          <a:ea typeface="ＭＳ Ｐゴシック" charset="-128"/>
          <a:cs typeface="ＭＳ Ｐゴシック" charset="-128"/>
        </a:defRPr>
      </a:lvl7pPr>
      <a:lvl8pPr marL="1371600" algn="l" defTabSz="457200" rtl="0" fontAlgn="base">
        <a:spcBef>
          <a:spcPct val="0"/>
        </a:spcBef>
        <a:spcAft>
          <a:spcPct val="0"/>
        </a:spcAft>
        <a:defRPr sz="4000">
          <a:solidFill>
            <a:schemeClr val="tx1"/>
          </a:solidFill>
          <a:latin typeface="Calibri" charset="0"/>
          <a:ea typeface="ＭＳ Ｐゴシック" charset="-128"/>
          <a:cs typeface="ＭＳ Ｐゴシック" charset="-128"/>
        </a:defRPr>
      </a:lvl8pPr>
      <a:lvl9pPr marL="1828800" algn="l" defTabSz="457200" rtl="0" fontAlgn="base">
        <a:spcBef>
          <a:spcPct val="0"/>
        </a:spcBef>
        <a:spcAft>
          <a:spcPct val="0"/>
        </a:spcAft>
        <a:defRPr sz="4000">
          <a:solidFill>
            <a:schemeClr val="tx1"/>
          </a:solidFill>
          <a:latin typeface="Calibri" charset="0"/>
          <a:ea typeface="ＭＳ Ｐゴシック" charset="-128"/>
          <a:cs typeface="ＭＳ Ｐゴシック" charset="-128"/>
        </a:defRPr>
      </a:lvl9pPr>
    </p:titleStyle>
    <p:bodyStyle>
      <a:lvl1pPr marL="342900" indent="-342900" algn="l" defTabSz="457200" rtl="0" eaLnBrk="0" fontAlgn="base" hangingPunct="0">
        <a:spcBef>
          <a:spcPct val="20000"/>
        </a:spcBef>
        <a:spcAft>
          <a:spcPct val="0"/>
        </a:spcAft>
        <a:buClr>
          <a:srgbClr val="437085"/>
        </a:buClr>
        <a:buFont typeface="Wingdings" charset="0"/>
        <a:buChar char="§"/>
        <a:defRPr sz="28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Clr>
          <a:srgbClr val="357E69"/>
        </a:buClr>
        <a:buFont typeface="Wingdings" charset="0"/>
        <a:buChar char="§"/>
        <a:defRPr sz="24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Clr>
          <a:srgbClr val="918BA3"/>
        </a:buClr>
        <a:buFont typeface="Wingdings" charset="0"/>
        <a:buChar char="§"/>
        <a:defRPr sz="20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Clr>
          <a:srgbClr val="2F6E7E"/>
        </a:buClr>
        <a:buFont typeface="Wingdings"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Clr>
          <a:srgbClr val="233337"/>
        </a:buClr>
        <a:buFont typeface="Wingdings"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bwMode="auto">
          <a:xfrm>
            <a:off x="1371600" y="508000"/>
            <a:ext cx="7467600" cy="9906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29" name="Rectangle 4"/>
          <p:cNvSpPr>
            <a:spLocks noGrp="1" noChangeArrowheads="1"/>
          </p:cNvSpPr>
          <p:nvPr>
            <p:ph type="body" idx="1"/>
          </p:nvPr>
        </p:nvSpPr>
        <p:spPr bwMode="auto">
          <a:xfrm>
            <a:off x="304800" y="1803400"/>
            <a:ext cx="8534400" cy="44450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4805" name="Rectangle 5"/>
          <p:cNvSpPr>
            <a:spLocks noGrp="1" noChangeArrowheads="1"/>
          </p:cNvSpPr>
          <p:nvPr>
            <p:ph type="dt" sz="half" idx="2"/>
          </p:nvPr>
        </p:nvSpPr>
        <p:spPr bwMode="auto">
          <a:xfrm>
            <a:off x="6858000" y="6273800"/>
            <a:ext cx="19812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ea typeface="+mn-ea"/>
                <a:cs typeface="+mn-cs"/>
              </a:defRPr>
            </a:lvl1pPr>
          </a:lstStyle>
          <a:p>
            <a:pPr defTabSz="914400">
              <a:defRPr/>
            </a:pPr>
            <a:endParaRPr lang="en-US" dirty="0">
              <a:solidFill>
                <a:prstClr val="black"/>
              </a:solidFill>
              <a:latin typeface="Calibri"/>
            </a:endParaRPr>
          </a:p>
        </p:txBody>
      </p:sp>
      <p:sp>
        <p:nvSpPr>
          <p:cNvPr id="204806" name="Rectangle 6"/>
          <p:cNvSpPr>
            <a:spLocks noGrp="1" noChangeArrowheads="1"/>
          </p:cNvSpPr>
          <p:nvPr>
            <p:ph type="ftr" sz="quarter" idx="3"/>
          </p:nvPr>
        </p:nvSpPr>
        <p:spPr bwMode="auto">
          <a:xfrm>
            <a:off x="32004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ea typeface="+mn-ea"/>
                <a:cs typeface="+mn-cs"/>
              </a:defRPr>
            </a:lvl1pPr>
          </a:lstStyle>
          <a:p>
            <a:pPr defTabSz="914400">
              <a:defRPr/>
            </a:pPr>
            <a:endParaRPr lang="en-US" dirty="0">
              <a:solidFill>
                <a:prstClr val="black"/>
              </a:solidFill>
              <a:latin typeface="Calibri"/>
            </a:endParaRPr>
          </a:p>
        </p:txBody>
      </p:sp>
      <p:sp>
        <p:nvSpPr>
          <p:cNvPr id="204807" name="Rectangle 7"/>
          <p:cNvSpPr>
            <a:spLocks noGrp="1" noChangeArrowheads="1"/>
          </p:cNvSpPr>
          <p:nvPr>
            <p:ph type="sldNum" sz="quarter" idx="4"/>
          </p:nvPr>
        </p:nvSpPr>
        <p:spPr bwMode="auto">
          <a:xfrm>
            <a:off x="304800" y="6273800"/>
            <a:ext cx="19812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atin typeface="+mn-lt"/>
              </a:defRPr>
            </a:lvl1pPr>
          </a:lstStyle>
          <a:p>
            <a:pPr defTabSz="914400"/>
            <a:fld id="{91F816EA-24CC-2048-859A-C5EA9F275392}" type="slidenum">
              <a:rPr lang="en-US" smtClean="0">
                <a:solidFill>
                  <a:prstClr val="black"/>
                </a:solidFill>
                <a:latin typeface="Calibri"/>
              </a:rPr>
              <a:pPr defTabSz="914400"/>
              <a:t>‹#›</a:t>
            </a:fld>
            <a:endParaRPr lang="en-US" dirty="0">
              <a:solidFill>
                <a:prstClr val="black"/>
              </a:solidFill>
              <a:latin typeface="Calibri"/>
            </a:endParaRPr>
          </a:p>
        </p:txBody>
      </p:sp>
      <p:pic>
        <p:nvPicPr>
          <p:cNvPr id="10" name="Picture 9"/>
          <p:cNvPicPr>
            <a:picLocks noChangeAspect="1"/>
          </p:cNvPicPr>
          <p:nvPr/>
        </p:nvPicPr>
        <p:blipFill>
          <a:blip r:embed="rId19"/>
          <a:stretch>
            <a:fillRect/>
          </a:stretch>
        </p:blipFill>
        <p:spPr>
          <a:xfrm>
            <a:off x="274058" y="533400"/>
            <a:ext cx="960755" cy="967232"/>
          </a:xfrm>
          <a:prstGeom prst="rect">
            <a:avLst/>
          </a:prstGeom>
        </p:spPr>
      </p:pic>
    </p:spTree>
    <p:extLst>
      <p:ext uri="{BB962C8B-B14F-4D97-AF65-F5344CB8AC3E}">
        <p14:creationId xmlns:p14="http://schemas.microsoft.com/office/powerpoint/2010/main" val="103513650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Lst>
  <p:hf hdr="0" ftr="0" dt="0"/>
  <p:txStyles>
    <p:titleStyle>
      <a:lvl1pPr algn="l" rtl="0" eaLnBrk="1" fontAlgn="base" hangingPunct="1">
        <a:spcBef>
          <a:spcPct val="0"/>
        </a:spcBef>
        <a:spcAft>
          <a:spcPct val="0"/>
        </a:spcAft>
        <a:defRPr sz="3200" b="1">
          <a:solidFill>
            <a:schemeClr val="tx1"/>
          </a:solidFill>
          <a:latin typeface="+mj-lt"/>
          <a:ea typeface="ＭＳ Ｐゴシック" pitchFamily="-65" charset="-128"/>
          <a:cs typeface="ＭＳ Ｐゴシック" pitchFamily="-65" charset="-128"/>
        </a:defRPr>
      </a:lvl1pPr>
      <a:lvl2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2pPr>
      <a:lvl3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3pPr>
      <a:lvl4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4pPr>
      <a:lvl5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5pPr>
      <a:lvl6pPr marL="457200" algn="l" rtl="0" eaLnBrk="1" fontAlgn="base" hangingPunct="1">
        <a:spcBef>
          <a:spcPct val="0"/>
        </a:spcBef>
        <a:spcAft>
          <a:spcPct val="0"/>
        </a:spcAft>
        <a:defRPr sz="3600">
          <a:solidFill>
            <a:schemeClr val="tx1"/>
          </a:solidFill>
          <a:latin typeface="Lucida Sans" pitchFamily="-65" charset="0"/>
        </a:defRPr>
      </a:lvl6pPr>
      <a:lvl7pPr marL="914400" algn="l" rtl="0" eaLnBrk="1" fontAlgn="base" hangingPunct="1">
        <a:spcBef>
          <a:spcPct val="0"/>
        </a:spcBef>
        <a:spcAft>
          <a:spcPct val="0"/>
        </a:spcAft>
        <a:defRPr sz="3600">
          <a:solidFill>
            <a:schemeClr val="tx1"/>
          </a:solidFill>
          <a:latin typeface="Lucida Sans" pitchFamily="-65" charset="0"/>
        </a:defRPr>
      </a:lvl7pPr>
      <a:lvl8pPr marL="1371600" algn="l" rtl="0" eaLnBrk="1" fontAlgn="base" hangingPunct="1">
        <a:spcBef>
          <a:spcPct val="0"/>
        </a:spcBef>
        <a:spcAft>
          <a:spcPct val="0"/>
        </a:spcAft>
        <a:defRPr sz="3600">
          <a:solidFill>
            <a:schemeClr val="tx1"/>
          </a:solidFill>
          <a:latin typeface="Lucida Sans" pitchFamily="-65" charset="0"/>
        </a:defRPr>
      </a:lvl8pPr>
      <a:lvl9pPr marL="1828800" algn="l" rtl="0" eaLnBrk="1" fontAlgn="base" hangingPunct="1">
        <a:spcBef>
          <a:spcPct val="0"/>
        </a:spcBef>
        <a:spcAft>
          <a:spcPct val="0"/>
        </a:spcAft>
        <a:defRPr sz="3600">
          <a:solidFill>
            <a:schemeClr val="tx1"/>
          </a:solidFill>
          <a:latin typeface="Lucida Sans" pitchFamily="-65" charset="0"/>
        </a:defRPr>
      </a:lvl9pPr>
    </p:titleStyle>
    <p:body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9" cstate="print">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1414198"/>
            <a:ext cx="8380412" cy="75020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a:t>Click to edit Title Slide</a:t>
            </a:r>
          </a:p>
        </p:txBody>
      </p:sp>
      <p:sp>
        <p:nvSpPr>
          <p:cNvPr id="1027" name="Rectangle 8"/>
          <p:cNvSpPr>
            <a:spLocks noGrp="1" noChangeArrowheads="1"/>
          </p:cNvSpPr>
          <p:nvPr>
            <p:ph type="body" idx="1"/>
          </p:nvPr>
        </p:nvSpPr>
        <p:spPr bwMode="auto">
          <a:xfrm>
            <a:off x="381000" y="2600062"/>
            <a:ext cx="8380412" cy="207645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6335359"/>
      </p:ext>
    </p:extLst>
  </p:cSld>
  <p:clrMap bg1="dk2" tx1="lt1" bg2="dk1" tx2="lt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Lst>
  <p:transition>
    <p:fade/>
  </p:transition>
  <p:hf sldNum="0" hdr="0" dt="0"/>
  <p:txStyles>
    <p:titleStyle>
      <a:lvl1pPr algn="l" defTabSz="912777" rtl="0" eaLnBrk="1" fontAlgn="base" hangingPunct="1">
        <a:lnSpc>
          <a:spcPct val="90000"/>
        </a:lnSpc>
        <a:spcBef>
          <a:spcPct val="0"/>
        </a:spcBef>
        <a:spcAft>
          <a:spcPct val="0"/>
        </a:spcAft>
        <a:defRPr lang="en-US" sz="5400" b="0" cap="none" spc="-300" dirty="0" smtClean="0">
          <a:ln w="3175">
            <a:noFill/>
          </a:ln>
          <a:gradFill flip="none" rotWithShape="1">
            <a:gsLst>
              <a:gs pos="28000">
                <a:srgbClr val="FEF9DA"/>
              </a:gs>
              <a:gs pos="52000">
                <a:schemeClr val="accent1"/>
              </a:gs>
              <a:gs pos="68000">
                <a:srgbClr val="F79A1D"/>
              </a:gs>
            </a:gsLst>
            <a:lin ang="5400000" scaled="1"/>
            <a:tileRect/>
          </a:gradFill>
          <a:effectLst>
            <a:outerShdw blurRad="88900" dist="12700" dir="2700000" algn="tl" rotWithShape="0">
              <a:prstClr val="black"/>
            </a:outerShdw>
          </a:effectLst>
          <a:latin typeface="Segoe" pitchFamily="34" charset="0"/>
          <a:ea typeface="+mn-ea"/>
          <a:cs typeface="Arial" charset="0"/>
        </a:defRPr>
      </a:lvl1pPr>
      <a:lvl2pPr algn="l" defTabSz="912777" rtl="0" eaLnBrk="1" fontAlgn="base" hangingPunct="1">
        <a:lnSpc>
          <a:spcPct val="90000"/>
        </a:lnSpc>
        <a:spcBef>
          <a:spcPct val="0"/>
        </a:spcBef>
        <a:spcAft>
          <a:spcPct val="0"/>
        </a:spcAft>
        <a:defRPr sz="4500">
          <a:solidFill>
            <a:schemeClr val="tx2"/>
          </a:solidFill>
          <a:latin typeface="Segoe Semibold" pitchFamily="34" charset="0"/>
        </a:defRPr>
      </a:lvl2pPr>
      <a:lvl3pPr algn="l" defTabSz="912777" rtl="0" eaLnBrk="1" fontAlgn="base" hangingPunct="1">
        <a:lnSpc>
          <a:spcPct val="90000"/>
        </a:lnSpc>
        <a:spcBef>
          <a:spcPct val="0"/>
        </a:spcBef>
        <a:spcAft>
          <a:spcPct val="0"/>
        </a:spcAft>
        <a:defRPr sz="4500">
          <a:solidFill>
            <a:schemeClr val="tx2"/>
          </a:solidFill>
          <a:latin typeface="Segoe Semibold" pitchFamily="34" charset="0"/>
        </a:defRPr>
      </a:lvl3pPr>
      <a:lvl4pPr algn="l" defTabSz="912777" rtl="0" eaLnBrk="1" fontAlgn="base" hangingPunct="1">
        <a:lnSpc>
          <a:spcPct val="90000"/>
        </a:lnSpc>
        <a:spcBef>
          <a:spcPct val="0"/>
        </a:spcBef>
        <a:spcAft>
          <a:spcPct val="0"/>
        </a:spcAft>
        <a:defRPr sz="4500">
          <a:solidFill>
            <a:schemeClr val="tx2"/>
          </a:solidFill>
          <a:latin typeface="Segoe Semibold" pitchFamily="34" charset="0"/>
        </a:defRPr>
      </a:lvl4pPr>
      <a:lvl5pPr algn="l" defTabSz="912777" rtl="0" eaLnBrk="1" fontAlgn="base" hangingPunct="1">
        <a:lnSpc>
          <a:spcPct val="90000"/>
        </a:lnSpc>
        <a:spcBef>
          <a:spcPct val="0"/>
        </a:spcBef>
        <a:spcAft>
          <a:spcPct val="0"/>
        </a:spcAft>
        <a:defRPr sz="4500">
          <a:solidFill>
            <a:schemeClr val="tx2"/>
          </a:solidFill>
          <a:latin typeface="Segoe Semibold" pitchFamily="34" charset="0"/>
        </a:defRPr>
      </a:lvl5pPr>
      <a:lvl6pPr marL="380970" algn="l" defTabSz="914063" rtl="0" eaLnBrk="1" fontAlgn="base" hangingPunct="1">
        <a:lnSpc>
          <a:spcPct val="90000"/>
        </a:lnSpc>
        <a:spcBef>
          <a:spcPct val="0"/>
        </a:spcBef>
        <a:spcAft>
          <a:spcPct val="0"/>
        </a:spcAft>
        <a:defRPr sz="4500">
          <a:solidFill>
            <a:schemeClr val="tx2"/>
          </a:solidFill>
          <a:latin typeface="Segoe Semibold" pitchFamily="34" charset="0"/>
        </a:defRPr>
      </a:lvl6pPr>
      <a:lvl7pPr marL="761940" algn="l" defTabSz="914063" rtl="0" eaLnBrk="1" fontAlgn="base" hangingPunct="1">
        <a:lnSpc>
          <a:spcPct val="90000"/>
        </a:lnSpc>
        <a:spcBef>
          <a:spcPct val="0"/>
        </a:spcBef>
        <a:spcAft>
          <a:spcPct val="0"/>
        </a:spcAft>
        <a:defRPr sz="4500">
          <a:solidFill>
            <a:schemeClr val="tx2"/>
          </a:solidFill>
          <a:latin typeface="Segoe Semibold" pitchFamily="34" charset="0"/>
        </a:defRPr>
      </a:lvl7pPr>
      <a:lvl8pPr marL="1142908" algn="l" defTabSz="914063" rtl="0" eaLnBrk="1" fontAlgn="base" hangingPunct="1">
        <a:lnSpc>
          <a:spcPct val="90000"/>
        </a:lnSpc>
        <a:spcBef>
          <a:spcPct val="0"/>
        </a:spcBef>
        <a:spcAft>
          <a:spcPct val="0"/>
        </a:spcAft>
        <a:defRPr sz="4500">
          <a:solidFill>
            <a:schemeClr val="tx2"/>
          </a:solidFill>
          <a:latin typeface="Segoe Semibold" pitchFamily="34" charset="0"/>
        </a:defRPr>
      </a:lvl8pPr>
      <a:lvl9pPr marL="1523878" algn="l" defTabSz="914063" rtl="0" eaLnBrk="1" fontAlgn="base" hangingPunct="1">
        <a:lnSpc>
          <a:spcPct val="90000"/>
        </a:lnSpc>
        <a:spcBef>
          <a:spcPct val="0"/>
        </a:spcBef>
        <a:spcAft>
          <a:spcPct val="0"/>
        </a:spcAft>
        <a:defRPr sz="4500">
          <a:solidFill>
            <a:schemeClr val="tx2"/>
          </a:solidFill>
          <a:latin typeface="Segoe Semibold" pitchFamily="34" charset="0"/>
        </a:defRPr>
      </a:lvl9pPr>
    </p:titleStyle>
    <p:bodyStyle>
      <a:lvl1pPr marL="382573" indent="-382573" algn="l" defTabSz="912777" rtl="0" eaLnBrk="1" fontAlgn="base" hangingPunct="1">
        <a:lnSpc>
          <a:spcPct val="90000"/>
        </a:lnSpc>
        <a:spcBef>
          <a:spcPct val="30000"/>
        </a:spcBef>
        <a:spcAft>
          <a:spcPct val="0"/>
        </a:spcAft>
        <a:buClr>
          <a:schemeClr val="tx2"/>
        </a:buClr>
        <a:buSzPct val="95000"/>
        <a:buFontTx/>
        <a:buBlip>
          <a:blip r:embed="rId10"/>
        </a:buBlip>
        <a:defRPr sz="3000">
          <a:solidFill>
            <a:schemeClr val="tx1"/>
          </a:solidFill>
          <a:latin typeface="+mn-lt"/>
          <a:ea typeface="+mn-ea"/>
          <a:cs typeface="+mn-cs"/>
        </a:defRPr>
      </a:lvl1pPr>
      <a:lvl2pPr marL="704822" indent="-317487" algn="l" defTabSz="912777" rtl="0" eaLnBrk="1" fontAlgn="base" hangingPunct="1">
        <a:lnSpc>
          <a:spcPct val="90000"/>
        </a:lnSpc>
        <a:spcBef>
          <a:spcPct val="30000"/>
        </a:spcBef>
        <a:spcAft>
          <a:spcPct val="0"/>
        </a:spcAft>
        <a:buClr>
          <a:schemeClr val="tx2"/>
        </a:buClr>
        <a:buSzPct val="80000"/>
        <a:buFontTx/>
        <a:buBlip>
          <a:blip r:embed="rId11"/>
        </a:buBlip>
        <a:defRPr sz="2700">
          <a:solidFill>
            <a:schemeClr val="tx1"/>
          </a:solidFill>
          <a:latin typeface="+mn-lt"/>
        </a:defRPr>
      </a:lvl2pPr>
      <a:lvl3pPr marL="988974" indent="-282564" algn="l" defTabSz="912777" rtl="0" eaLnBrk="1" fontAlgn="base" hangingPunct="1">
        <a:lnSpc>
          <a:spcPct val="90000"/>
        </a:lnSpc>
        <a:spcBef>
          <a:spcPct val="30000"/>
        </a:spcBef>
        <a:spcAft>
          <a:spcPct val="0"/>
        </a:spcAft>
        <a:buClr>
          <a:schemeClr val="tx2"/>
        </a:buClr>
        <a:buSzPct val="80000"/>
        <a:buFontTx/>
        <a:buBlip>
          <a:blip r:embed="rId11"/>
        </a:buBlip>
        <a:defRPr sz="2300">
          <a:solidFill>
            <a:schemeClr val="tx1"/>
          </a:solidFill>
          <a:latin typeface="+mn-lt"/>
        </a:defRPr>
      </a:lvl3pPr>
      <a:lvl4pPr marL="1266774" indent="-276214" algn="l" defTabSz="912777" rtl="0" eaLnBrk="1" fontAlgn="base" hangingPunct="1">
        <a:lnSpc>
          <a:spcPct val="90000"/>
        </a:lnSpc>
        <a:spcBef>
          <a:spcPct val="30000"/>
        </a:spcBef>
        <a:spcAft>
          <a:spcPct val="0"/>
        </a:spcAft>
        <a:buClr>
          <a:schemeClr val="tx2"/>
        </a:buClr>
        <a:buSzPct val="80000"/>
        <a:buFontTx/>
        <a:buBlip>
          <a:blip r:embed="rId11"/>
        </a:buBlip>
        <a:defRPr sz="2000">
          <a:solidFill>
            <a:schemeClr val="tx1"/>
          </a:solidFill>
          <a:latin typeface="+mn-lt"/>
        </a:defRPr>
      </a:lvl4pPr>
      <a:lvl5pPr marL="1530289" indent="-260340" algn="l" defTabSz="912777" rtl="0" eaLnBrk="1" fontAlgn="base" hangingPunct="1">
        <a:lnSpc>
          <a:spcPct val="90000"/>
        </a:lnSpc>
        <a:spcBef>
          <a:spcPct val="30000"/>
        </a:spcBef>
        <a:spcAft>
          <a:spcPct val="0"/>
        </a:spcAft>
        <a:buClr>
          <a:schemeClr val="tx2"/>
        </a:buClr>
        <a:buSzPct val="80000"/>
        <a:buFontTx/>
        <a:buBlip>
          <a:blip r:embed="rId11"/>
        </a:buBlip>
        <a:defRPr sz="2000">
          <a:solidFill>
            <a:schemeClr val="tx1"/>
          </a:solidFill>
          <a:latin typeface="+mn-lt"/>
        </a:defRPr>
      </a:lvl5pPr>
      <a:lvl6pPr marL="1911463" indent="-261916" algn="l" defTabSz="914063" rtl="0" eaLnBrk="1" fontAlgn="base" hangingPunct="1">
        <a:lnSpc>
          <a:spcPct val="90000"/>
        </a:lnSpc>
        <a:spcBef>
          <a:spcPct val="30000"/>
        </a:spcBef>
        <a:spcAft>
          <a:spcPct val="0"/>
        </a:spcAft>
        <a:buClr>
          <a:schemeClr val="tx2"/>
        </a:buClr>
        <a:buSzPct val="80000"/>
        <a:buFont typeface="Wingdings" pitchFamily="2" charset="2"/>
        <a:buBlip>
          <a:blip r:embed="rId12"/>
        </a:buBlip>
        <a:defRPr sz="2000">
          <a:solidFill>
            <a:schemeClr val="tx1"/>
          </a:solidFill>
          <a:latin typeface="+mn-lt"/>
        </a:defRPr>
      </a:lvl6pPr>
      <a:lvl7pPr marL="2292432" indent="-261916" algn="l" defTabSz="914063" rtl="0" eaLnBrk="1" fontAlgn="base" hangingPunct="1">
        <a:lnSpc>
          <a:spcPct val="90000"/>
        </a:lnSpc>
        <a:spcBef>
          <a:spcPct val="30000"/>
        </a:spcBef>
        <a:spcAft>
          <a:spcPct val="0"/>
        </a:spcAft>
        <a:buClr>
          <a:schemeClr val="tx2"/>
        </a:buClr>
        <a:buSzPct val="80000"/>
        <a:buFont typeface="Wingdings" pitchFamily="2" charset="2"/>
        <a:buBlip>
          <a:blip r:embed="rId12"/>
        </a:buBlip>
        <a:defRPr sz="2000">
          <a:solidFill>
            <a:schemeClr val="tx1"/>
          </a:solidFill>
          <a:latin typeface="+mn-lt"/>
        </a:defRPr>
      </a:lvl7pPr>
      <a:lvl8pPr marL="2673401" indent="-261916" algn="l" defTabSz="914063" rtl="0" eaLnBrk="1" fontAlgn="base" hangingPunct="1">
        <a:lnSpc>
          <a:spcPct val="90000"/>
        </a:lnSpc>
        <a:spcBef>
          <a:spcPct val="30000"/>
        </a:spcBef>
        <a:spcAft>
          <a:spcPct val="0"/>
        </a:spcAft>
        <a:buClr>
          <a:schemeClr val="tx2"/>
        </a:buClr>
        <a:buSzPct val="80000"/>
        <a:buFont typeface="Wingdings" pitchFamily="2" charset="2"/>
        <a:buBlip>
          <a:blip r:embed="rId12"/>
        </a:buBlip>
        <a:defRPr sz="2000">
          <a:solidFill>
            <a:schemeClr val="tx1"/>
          </a:solidFill>
          <a:latin typeface="+mn-lt"/>
        </a:defRPr>
      </a:lvl8pPr>
      <a:lvl9pPr marL="3054371" indent="-261916" algn="l" defTabSz="914063" rtl="0" eaLnBrk="1" fontAlgn="base" hangingPunct="1">
        <a:lnSpc>
          <a:spcPct val="90000"/>
        </a:lnSpc>
        <a:spcBef>
          <a:spcPct val="30000"/>
        </a:spcBef>
        <a:spcAft>
          <a:spcPct val="0"/>
        </a:spcAft>
        <a:buClr>
          <a:schemeClr val="tx2"/>
        </a:buClr>
        <a:buSzPct val="80000"/>
        <a:buFont typeface="Wingdings" pitchFamily="2" charset="2"/>
        <a:buBlip>
          <a:blip r:embed="rId12"/>
        </a:buBlip>
        <a:defRPr sz="2000">
          <a:solidFill>
            <a:schemeClr val="tx1"/>
          </a:solidFill>
          <a:latin typeface="+mn-lt"/>
        </a:defRPr>
      </a:lvl9pPr>
    </p:bodyStyle>
    <p:otherStyle>
      <a:defPPr>
        <a:defRPr lang="en-US"/>
      </a:defPPr>
      <a:lvl1pPr marL="0" algn="l" defTabSz="761940" rtl="0" eaLnBrk="1" latinLnBrk="0" hangingPunct="1">
        <a:defRPr sz="1500" kern="1200">
          <a:solidFill>
            <a:schemeClr val="tx1"/>
          </a:solidFill>
          <a:latin typeface="+mn-lt"/>
          <a:ea typeface="+mn-ea"/>
          <a:cs typeface="+mn-cs"/>
        </a:defRPr>
      </a:lvl1pPr>
      <a:lvl2pPr marL="380970" algn="l" defTabSz="761940" rtl="0" eaLnBrk="1" latinLnBrk="0" hangingPunct="1">
        <a:defRPr sz="1500" kern="1200">
          <a:solidFill>
            <a:schemeClr val="tx1"/>
          </a:solidFill>
          <a:latin typeface="+mn-lt"/>
          <a:ea typeface="+mn-ea"/>
          <a:cs typeface="+mn-cs"/>
        </a:defRPr>
      </a:lvl2pPr>
      <a:lvl3pPr marL="761940" algn="l" defTabSz="761940" rtl="0" eaLnBrk="1" latinLnBrk="0" hangingPunct="1">
        <a:defRPr sz="1500" kern="1200">
          <a:solidFill>
            <a:schemeClr val="tx1"/>
          </a:solidFill>
          <a:latin typeface="+mn-lt"/>
          <a:ea typeface="+mn-ea"/>
          <a:cs typeface="+mn-cs"/>
        </a:defRPr>
      </a:lvl3pPr>
      <a:lvl4pPr marL="1142908" algn="l" defTabSz="761940" rtl="0" eaLnBrk="1" latinLnBrk="0" hangingPunct="1">
        <a:defRPr sz="1500" kern="1200">
          <a:solidFill>
            <a:schemeClr val="tx1"/>
          </a:solidFill>
          <a:latin typeface="+mn-lt"/>
          <a:ea typeface="+mn-ea"/>
          <a:cs typeface="+mn-cs"/>
        </a:defRPr>
      </a:lvl4pPr>
      <a:lvl5pPr marL="1523878" algn="l" defTabSz="761940" rtl="0" eaLnBrk="1" latinLnBrk="0" hangingPunct="1">
        <a:defRPr sz="1500" kern="1200">
          <a:solidFill>
            <a:schemeClr val="tx1"/>
          </a:solidFill>
          <a:latin typeface="+mn-lt"/>
          <a:ea typeface="+mn-ea"/>
          <a:cs typeface="+mn-cs"/>
        </a:defRPr>
      </a:lvl5pPr>
      <a:lvl6pPr marL="1904848" algn="l" defTabSz="761940" rtl="0" eaLnBrk="1" latinLnBrk="0" hangingPunct="1">
        <a:defRPr sz="1500" kern="1200">
          <a:solidFill>
            <a:schemeClr val="tx1"/>
          </a:solidFill>
          <a:latin typeface="+mn-lt"/>
          <a:ea typeface="+mn-ea"/>
          <a:cs typeface="+mn-cs"/>
        </a:defRPr>
      </a:lvl6pPr>
      <a:lvl7pPr marL="2285818" algn="l" defTabSz="761940" rtl="0" eaLnBrk="1" latinLnBrk="0" hangingPunct="1">
        <a:defRPr sz="1500" kern="1200">
          <a:solidFill>
            <a:schemeClr val="tx1"/>
          </a:solidFill>
          <a:latin typeface="+mn-lt"/>
          <a:ea typeface="+mn-ea"/>
          <a:cs typeface="+mn-cs"/>
        </a:defRPr>
      </a:lvl7pPr>
      <a:lvl8pPr marL="2666787" algn="l" defTabSz="761940" rtl="0" eaLnBrk="1" latinLnBrk="0" hangingPunct="1">
        <a:defRPr sz="1500" kern="1200">
          <a:solidFill>
            <a:schemeClr val="tx1"/>
          </a:solidFill>
          <a:latin typeface="+mn-lt"/>
          <a:ea typeface="+mn-ea"/>
          <a:cs typeface="+mn-cs"/>
        </a:defRPr>
      </a:lvl8pPr>
      <a:lvl9pPr marL="3047756" algn="l" defTabSz="761940" rtl="0" eaLnBrk="1" latinLnBrk="0" hangingPunct="1">
        <a:defRPr sz="15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body" idx="1"/>
          </p:nvPr>
        </p:nvSpPr>
        <p:spPr>
          <a:xfrm>
            <a:off x="685800" y="1752600"/>
            <a:ext cx="7772401" cy="5105400"/>
          </a:xfrm>
          <a:prstGeom prst="rect">
            <a:avLst/>
          </a:prstGeom>
          <a:ln w="12700">
            <a:miter lim="400000"/>
          </a:ln>
          <a:extLst>
            <a:ext uri="{C572A759-6A51-4108-AA02-DFA0A04FC94B}">
              <ma14:wrappingTextBoxFlag xmlns:ma14="http://schemas.microsoft.com/office/mac/drawingml/2011/main" xmlns="" val="1"/>
            </a:ext>
          </a:extLst>
        </p:spPr>
        <p:txBody>
          <a:bodyPr lIns="65023" tIns="65023" rIns="65023" bIns="65023"/>
          <a:lstStyle/>
          <a:p>
            <a:r>
              <a:t>Body Level One</a:t>
            </a:r>
          </a:p>
          <a:p>
            <a:pPr lvl="1"/>
            <a:r>
              <a:t>Body Level Two</a:t>
            </a:r>
          </a:p>
          <a:p>
            <a:pPr lvl="2"/>
            <a:r>
              <a:t>Body Level Three</a:t>
            </a:r>
          </a:p>
          <a:p>
            <a:pPr lvl="3"/>
            <a:r>
              <a:t>Body Level Four</a:t>
            </a:r>
          </a:p>
          <a:p>
            <a:pPr lvl="4"/>
            <a:r>
              <a:t>Body Level Five</a:t>
            </a:r>
          </a:p>
        </p:txBody>
      </p:sp>
      <p:sp>
        <p:nvSpPr>
          <p:cNvPr id="3" name="Shape 3"/>
          <p:cNvSpPr/>
          <p:nvPr/>
        </p:nvSpPr>
        <p:spPr>
          <a:xfrm>
            <a:off x="4535901" y="3187331"/>
            <a:ext cx="72200" cy="483338"/>
          </a:xfrm>
          <a:prstGeom prst="rect">
            <a:avLst/>
          </a:prstGeom>
          <a:ln w="12700">
            <a:miter lim="400000"/>
          </a:ln>
        </p:spPr>
        <p:txBody>
          <a:bodyPr wrap="none" lIns="35719" tIns="35719" rIns="35719" bIns="35719" anchor="ctr">
            <a:spAutoFit/>
          </a:bodyPr>
          <a:lstStyle/>
          <a:p>
            <a:pPr algn="ctr" defTabSz="410751" fontAlgn="auto" hangingPunct="0">
              <a:spcBef>
                <a:spcPts val="0"/>
              </a:spcBef>
              <a:spcAft>
                <a:spcPts val="0"/>
              </a:spcAft>
            </a:pPr>
            <a:endParaRPr sz="2672" kern="0">
              <a:solidFill>
                <a:srgbClr val="FFFFFF"/>
              </a:solidFill>
              <a:latin typeface="Helvetica Light"/>
              <a:ea typeface="Helvetica Light"/>
              <a:cs typeface="Helvetica Light"/>
              <a:sym typeface="Helvetica Light"/>
            </a:endParaRPr>
          </a:p>
        </p:txBody>
      </p:sp>
      <p:sp>
        <p:nvSpPr>
          <p:cNvPr id="4" name="Shape 4"/>
          <p:cNvSpPr/>
          <p:nvPr/>
        </p:nvSpPr>
        <p:spPr>
          <a:xfrm flipV="1">
            <a:off x="4214812" y="3071812"/>
            <a:ext cx="892969" cy="892969"/>
          </a:xfrm>
          <a:prstGeom prst="line">
            <a:avLst/>
          </a:prstGeom>
          <a:ln w="25400">
            <a:solidFill>
              <a:srgbClr val="FFFFFF"/>
            </a:solidFill>
            <a:miter lim="400000"/>
          </a:ln>
        </p:spPr>
        <p:txBody>
          <a:bodyPr lIns="35719" tIns="35719" rIns="35719" bIns="35719" anchor="ctr"/>
          <a:lstStyle/>
          <a:p>
            <a:pPr algn="ctr" defTabSz="410751" fontAlgn="auto" hangingPunct="0">
              <a:spcBef>
                <a:spcPts val="0"/>
              </a:spcBef>
              <a:spcAft>
                <a:spcPts val="0"/>
              </a:spcAft>
              <a:defRPr sz="2400">
                <a:effectLst>
                  <a:outerShdw blurRad="25400" dist="23998" dir="2700000" rotWithShape="0">
                    <a:srgbClr val="000000">
                      <a:alpha val="31034"/>
                    </a:srgbClr>
                  </a:outerShdw>
                </a:effectLst>
              </a:defRPr>
            </a:pPr>
            <a:endParaRPr sz="1687" kern="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endParaRPr>
          </a:p>
        </p:txBody>
      </p:sp>
      <p:sp>
        <p:nvSpPr>
          <p:cNvPr id="5" name="Shape 5"/>
          <p:cNvSpPr>
            <a:spLocks noGrp="1"/>
          </p:cNvSpPr>
          <p:nvPr>
            <p:ph type="sldNum" sz="quarter" idx="2"/>
          </p:nvPr>
        </p:nvSpPr>
        <p:spPr>
          <a:xfrm>
            <a:off x="6553200" y="6379488"/>
            <a:ext cx="1905000" cy="326113"/>
          </a:xfrm>
          <a:prstGeom prst="rect">
            <a:avLst/>
          </a:prstGeom>
          <a:ln w="12700">
            <a:miter lim="400000"/>
          </a:ln>
        </p:spPr>
        <p:txBody>
          <a:bodyPr lIns="65023" tIns="65023" rIns="65023" bIns="65023" anchor="b">
            <a:spAutoFit/>
          </a:bodyPr>
          <a:lstStyle>
            <a:lvl1pPr algn="r" defTabSz="642915">
              <a:defRPr sz="1266">
                <a:solidFill>
                  <a:srgbClr val="000000"/>
                </a:solidFill>
                <a:latin typeface="+mj-lt"/>
                <a:ea typeface="+mj-ea"/>
                <a:cs typeface="+mj-cs"/>
                <a:sym typeface="Corbel"/>
              </a:defRPr>
            </a:lvl1pPr>
          </a:lstStyle>
          <a:p>
            <a:pPr fontAlgn="auto" hangingPunct="0">
              <a:spcBef>
                <a:spcPts val="0"/>
              </a:spcBef>
              <a:spcAft>
                <a:spcPts val="0"/>
              </a:spcAft>
            </a:pPr>
            <a:fld id="{86CB4B4D-7CA3-9044-876B-883B54F8677D}" type="slidenum">
              <a:rPr lang="uk-UA" kern="0" smtClean="0"/>
              <a:pPr fontAlgn="auto" hangingPunct="0">
                <a:spcBef>
                  <a:spcPts val="0"/>
                </a:spcBef>
                <a:spcAft>
                  <a:spcPts val="0"/>
                </a:spcAft>
              </a:pPr>
              <a:t>‹#›</a:t>
            </a:fld>
            <a:endParaRPr lang="uk-UA" kern="0"/>
          </a:p>
        </p:txBody>
      </p:sp>
      <p:sp>
        <p:nvSpPr>
          <p:cNvPr id="6" name="Shape 6"/>
          <p:cNvSpPr>
            <a:spLocks noGrp="1"/>
          </p:cNvSpPr>
          <p:nvPr>
            <p:ph type="title"/>
          </p:nvPr>
        </p:nvSpPr>
        <p:spPr>
          <a:xfrm>
            <a:off x="1371600" y="-1"/>
            <a:ext cx="7772401" cy="1371601"/>
          </a:xfrm>
          <a:prstGeom prst="rect">
            <a:avLst/>
          </a:prstGeom>
          <a:ln w="12700">
            <a:miter lim="400000"/>
          </a:ln>
          <a:extLst>
            <a:ext uri="{C572A759-6A51-4108-AA02-DFA0A04FC94B}">
              <ma14:wrappingTextBoxFlag xmlns:ma14="http://schemas.microsoft.com/office/mac/drawingml/2011/main" xmlns="" val="1"/>
            </a:ext>
          </a:extLst>
        </p:spPr>
        <p:txBody>
          <a:bodyPr lIns="65023" tIns="65023" rIns="65023" bIns="65023" anchor="b"/>
          <a:lstStyle/>
          <a:p>
            <a:r>
              <a:t>Title Text</a:t>
            </a:r>
          </a:p>
        </p:txBody>
      </p:sp>
    </p:spTree>
    <p:extLst>
      <p:ext uri="{BB962C8B-B14F-4D97-AF65-F5344CB8AC3E}">
        <p14:creationId xmlns:p14="http://schemas.microsoft.com/office/powerpoint/2010/main" val="1057177793"/>
      </p:ext>
    </p:extLst>
  </p:cSld>
  <p:clrMap bg1="dk1" tx1="lt1" bg2="dk2" tx2="lt2" accent1="accent1" accent2="accent2" accent3="accent3" accent4="accent4" accent5="accent5" accent6="accent6" hlink="hlink" folHlink="folHlink"/>
  <p:sldLayoutIdLst>
    <p:sldLayoutId id="2147483805" r:id="rId1"/>
    <p:sldLayoutId id="2147483807" r:id="rId2"/>
    <p:sldLayoutId id="2147483808" r:id="rId3"/>
    <p:sldLayoutId id="2147483823" r:id="rId4"/>
  </p:sldLayoutIdLst>
  <p:transition spd="med"/>
  <p:txStyles>
    <p:titleStyle>
      <a:lvl1pPr marL="0" marR="0" indent="0" algn="l" defTabSz="642915" latinLnBrk="0">
        <a:lnSpc>
          <a:spcPct val="100000"/>
        </a:lnSpc>
        <a:spcBef>
          <a:spcPts val="0"/>
        </a:spcBef>
        <a:spcAft>
          <a:spcPts val="0"/>
        </a:spcAft>
        <a:buClrTx/>
        <a:buSzTx/>
        <a:buFontTx/>
        <a:buNone/>
        <a:tabLst/>
        <a:defRPr sz="4219" b="0" i="0" u="none" strike="noStrike" cap="none" spc="0" baseline="0">
          <a:ln>
            <a:noFill/>
          </a:ln>
          <a:solidFill>
            <a:srgbClr val="000000"/>
          </a:solidFill>
          <a:uFillTx/>
          <a:latin typeface="Gill Sans MT"/>
          <a:ea typeface="Gill Sans MT"/>
          <a:cs typeface="Gill Sans MT"/>
          <a:sym typeface="Gill Sans MT"/>
        </a:defRPr>
      </a:lvl1pPr>
      <a:lvl2pPr marL="0" marR="0" indent="0" algn="l" defTabSz="642915" latinLnBrk="0">
        <a:lnSpc>
          <a:spcPct val="100000"/>
        </a:lnSpc>
        <a:spcBef>
          <a:spcPts val="0"/>
        </a:spcBef>
        <a:spcAft>
          <a:spcPts val="0"/>
        </a:spcAft>
        <a:buClrTx/>
        <a:buSzTx/>
        <a:buFontTx/>
        <a:buNone/>
        <a:tabLst/>
        <a:defRPr sz="4219" b="0" i="0" u="none" strike="noStrike" cap="none" spc="0" baseline="0">
          <a:ln>
            <a:noFill/>
          </a:ln>
          <a:solidFill>
            <a:srgbClr val="000000"/>
          </a:solidFill>
          <a:uFillTx/>
          <a:latin typeface="Gill Sans MT"/>
          <a:ea typeface="Gill Sans MT"/>
          <a:cs typeface="Gill Sans MT"/>
          <a:sym typeface="Gill Sans MT"/>
        </a:defRPr>
      </a:lvl2pPr>
      <a:lvl3pPr marL="0" marR="0" indent="0" algn="l" defTabSz="642915" latinLnBrk="0">
        <a:lnSpc>
          <a:spcPct val="100000"/>
        </a:lnSpc>
        <a:spcBef>
          <a:spcPts val="0"/>
        </a:spcBef>
        <a:spcAft>
          <a:spcPts val="0"/>
        </a:spcAft>
        <a:buClrTx/>
        <a:buSzTx/>
        <a:buFontTx/>
        <a:buNone/>
        <a:tabLst/>
        <a:defRPr sz="4219" b="0" i="0" u="none" strike="noStrike" cap="none" spc="0" baseline="0">
          <a:ln>
            <a:noFill/>
          </a:ln>
          <a:solidFill>
            <a:srgbClr val="000000"/>
          </a:solidFill>
          <a:uFillTx/>
          <a:latin typeface="Gill Sans MT"/>
          <a:ea typeface="Gill Sans MT"/>
          <a:cs typeface="Gill Sans MT"/>
          <a:sym typeface="Gill Sans MT"/>
        </a:defRPr>
      </a:lvl3pPr>
      <a:lvl4pPr marL="0" marR="0" indent="0" algn="l" defTabSz="642915" latinLnBrk="0">
        <a:lnSpc>
          <a:spcPct val="100000"/>
        </a:lnSpc>
        <a:spcBef>
          <a:spcPts val="0"/>
        </a:spcBef>
        <a:spcAft>
          <a:spcPts val="0"/>
        </a:spcAft>
        <a:buClrTx/>
        <a:buSzTx/>
        <a:buFontTx/>
        <a:buNone/>
        <a:tabLst/>
        <a:defRPr sz="4219" b="0" i="0" u="none" strike="noStrike" cap="none" spc="0" baseline="0">
          <a:ln>
            <a:noFill/>
          </a:ln>
          <a:solidFill>
            <a:srgbClr val="000000"/>
          </a:solidFill>
          <a:uFillTx/>
          <a:latin typeface="Gill Sans MT"/>
          <a:ea typeface="Gill Sans MT"/>
          <a:cs typeface="Gill Sans MT"/>
          <a:sym typeface="Gill Sans MT"/>
        </a:defRPr>
      </a:lvl4pPr>
      <a:lvl5pPr marL="0" marR="0" indent="0" algn="l" defTabSz="642915" latinLnBrk="0">
        <a:lnSpc>
          <a:spcPct val="100000"/>
        </a:lnSpc>
        <a:spcBef>
          <a:spcPts val="0"/>
        </a:spcBef>
        <a:spcAft>
          <a:spcPts val="0"/>
        </a:spcAft>
        <a:buClrTx/>
        <a:buSzTx/>
        <a:buFontTx/>
        <a:buNone/>
        <a:tabLst/>
        <a:defRPr sz="4219" b="0" i="0" u="none" strike="noStrike" cap="none" spc="0" baseline="0">
          <a:ln>
            <a:noFill/>
          </a:ln>
          <a:solidFill>
            <a:srgbClr val="000000"/>
          </a:solidFill>
          <a:uFillTx/>
          <a:latin typeface="Gill Sans MT"/>
          <a:ea typeface="Gill Sans MT"/>
          <a:cs typeface="Gill Sans MT"/>
          <a:sym typeface="Gill Sans MT"/>
        </a:defRPr>
      </a:lvl5pPr>
      <a:lvl6pPr marL="0" marR="0" indent="321457" algn="l" defTabSz="642915" latinLnBrk="0">
        <a:lnSpc>
          <a:spcPct val="100000"/>
        </a:lnSpc>
        <a:spcBef>
          <a:spcPts val="0"/>
        </a:spcBef>
        <a:spcAft>
          <a:spcPts val="0"/>
        </a:spcAft>
        <a:buClrTx/>
        <a:buSzTx/>
        <a:buFontTx/>
        <a:buNone/>
        <a:tabLst/>
        <a:defRPr sz="4219" b="0" i="0" u="none" strike="noStrike" cap="none" spc="0" baseline="0">
          <a:ln>
            <a:noFill/>
          </a:ln>
          <a:solidFill>
            <a:srgbClr val="000000"/>
          </a:solidFill>
          <a:uFillTx/>
          <a:latin typeface="Gill Sans MT"/>
          <a:ea typeface="Gill Sans MT"/>
          <a:cs typeface="Gill Sans MT"/>
          <a:sym typeface="Gill Sans MT"/>
        </a:defRPr>
      </a:lvl6pPr>
      <a:lvl7pPr marL="0" marR="0" indent="642915" algn="l" defTabSz="642915" latinLnBrk="0">
        <a:lnSpc>
          <a:spcPct val="100000"/>
        </a:lnSpc>
        <a:spcBef>
          <a:spcPts val="0"/>
        </a:spcBef>
        <a:spcAft>
          <a:spcPts val="0"/>
        </a:spcAft>
        <a:buClrTx/>
        <a:buSzTx/>
        <a:buFontTx/>
        <a:buNone/>
        <a:tabLst/>
        <a:defRPr sz="4219" b="0" i="0" u="none" strike="noStrike" cap="none" spc="0" baseline="0">
          <a:ln>
            <a:noFill/>
          </a:ln>
          <a:solidFill>
            <a:srgbClr val="000000"/>
          </a:solidFill>
          <a:uFillTx/>
          <a:latin typeface="Gill Sans MT"/>
          <a:ea typeface="Gill Sans MT"/>
          <a:cs typeface="Gill Sans MT"/>
          <a:sym typeface="Gill Sans MT"/>
        </a:defRPr>
      </a:lvl7pPr>
      <a:lvl8pPr marL="0" marR="0" indent="964372" algn="l" defTabSz="642915" latinLnBrk="0">
        <a:lnSpc>
          <a:spcPct val="100000"/>
        </a:lnSpc>
        <a:spcBef>
          <a:spcPts val="0"/>
        </a:spcBef>
        <a:spcAft>
          <a:spcPts val="0"/>
        </a:spcAft>
        <a:buClrTx/>
        <a:buSzTx/>
        <a:buFontTx/>
        <a:buNone/>
        <a:tabLst/>
        <a:defRPr sz="4219" b="0" i="0" u="none" strike="noStrike" cap="none" spc="0" baseline="0">
          <a:ln>
            <a:noFill/>
          </a:ln>
          <a:solidFill>
            <a:srgbClr val="000000"/>
          </a:solidFill>
          <a:uFillTx/>
          <a:latin typeface="Gill Sans MT"/>
          <a:ea typeface="Gill Sans MT"/>
          <a:cs typeface="Gill Sans MT"/>
          <a:sym typeface="Gill Sans MT"/>
        </a:defRPr>
      </a:lvl8pPr>
      <a:lvl9pPr marL="0" marR="0" indent="1285829" algn="l" defTabSz="642915" latinLnBrk="0">
        <a:lnSpc>
          <a:spcPct val="100000"/>
        </a:lnSpc>
        <a:spcBef>
          <a:spcPts val="0"/>
        </a:spcBef>
        <a:spcAft>
          <a:spcPts val="0"/>
        </a:spcAft>
        <a:buClrTx/>
        <a:buSzTx/>
        <a:buFontTx/>
        <a:buNone/>
        <a:tabLst/>
        <a:defRPr sz="4219" b="0" i="0" u="none" strike="noStrike" cap="none" spc="0" baseline="0">
          <a:ln>
            <a:noFill/>
          </a:ln>
          <a:solidFill>
            <a:srgbClr val="000000"/>
          </a:solidFill>
          <a:uFillTx/>
          <a:latin typeface="Gill Sans MT"/>
          <a:ea typeface="Gill Sans MT"/>
          <a:cs typeface="Gill Sans MT"/>
          <a:sym typeface="Gill Sans MT"/>
        </a:defRPr>
      </a:lvl9pPr>
    </p:titleStyle>
    <p:bodyStyle>
      <a:lvl1pPr marL="341548" marR="0" indent="-341548" algn="l" defTabSz="642915" latinLnBrk="0">
        <a:lnSpc>
          <a:spcPct val="100000"/>
        </a:lnSpc>
        <a:spcBef>
          <a:spcPts val="352"/>
        </a:spcBef>
        <a:spcAft>
          <a:spcPts val="0"/>
        </a:spcAft>
        <a:buClr>
          <a:srgbClr val="CC0000"/>
        </a:buClr>
        <a:buSzPct val="100000"/>
        <a:buFont typeface="Times"/>
        <a:buChar char="•"/>
        <a:tabLst/>
        <a:defRPr sz="2391" b="0" i="0" u="none" strike="noStrike" cap="none" spc="0" baseline="0">
          <a:ln>
            <a:noFill/>
          </a:ln>
          <a:solidFill>
            <a:srgbClr val="000000"/>
          </a:solidFill>
          <a:uFillTx/>
          <a:latin typeface="Avenir Book"/>
          <a:ea typeface="Avenir Book"/>
          <a:cs typeface="Avenir Book"/>
          <a:sym typeface="Avenir Book"/>
        </a:defRPr>
      </a:lvl1pPr>
      <a:lvl2pPr marL="594695" marR="0" indent="-273238" algn="l" defTabSz="642915" latinLnBrk="0">
        <a:lnSpc>
          <a:spcPct val="100000"/>
        </a:lnSpc>
        <a:spcBef>
          <a:spcPts val="352"/>
        </a:spcBef>
        <a:spcAft>
          <a:spcPts val="0"/>
        </a:spcAft>
        <a:buClr>
          <a:srgbClr val="CC0000"/>
        </a:buClr>
        <a:buSzPct val="100000"/>
        <a:buFont typeface="Times"/>
        <a:buChar char="•"/>
        <a:tabLst/>
        <a:defRPr sz="2391" b="0" i="0" u="none" strike="noStrike" cap="none" spc="0" baseline="0">
          <a:ln>
            <a:noFill/>
          </a:ln>
          <a:solidFill>
            <a:srgbClr val="000000"/>
          </a:solidFill>
          <a:uFillTx/>
          <a:latin typeface="Avenir Book"/>
          <a:ea typeface="Avenir Book"/>
          <a:cs typeface="Avenir Book"/>
          <a:sym typeface="Avenir Book"/>
        </a:defRPr>
      </a:lvl2pPr>
      <a:lvl3pPr marL="866149" marR="0" indent="-303599" algn="l" defTabSz="642915" latinLnBrk="0">
        <a:lnSpc>
          <a:spcPct val="100000"/>
        </a:lnSpc>
        <a:spcBef>
          <a:spcPts val="352"/>
        </a:spcBef>
        <a:spcAft>
          <a:spcPts val="0"/>
        </a:spcAft>
        <a:buClr>
          <a:srgbClr val="CC0000"/>
        </a:buClr>
        <a:buSzPct val="100000"/>
        <a:buFont typeface="Times"/>
        <a:buChar char="•"/>
        <a:tabLst/>
        <a:defRPr sz="2391" b="0" i="0" u="none" strike="noStrike" cap="none" spc="0" baseline="0">
          <a:ln>
            <a:noFill/>
          </a:ln>
          <a:solidFill>
            <a:srgbClr val="000000"/>
          </a:solidFill>
          <a:uFillTx/>
          <a:latin typeface="Avenir Book"/>
          <a:ea typeface="Avenir Book"/>
          <a:cs typeface="Avenir Book"/>
          <a:sym typeface="Avenir Book"/>
        </a:defRPr>
      </a:lvl3pPr>
      <a:lvl4pPr marL="1145192" marR="0" indent="-341548" algn="l" defTabSz="642915" latinLnBrk="0">
        <a:lnSpc>
          <a:spcPct val="100000"/>
        </a:lnSpc>
        <a:spcBef>
          <a:spcPts val="352"/>
        </a:spcBef>
        <a:spcAft>
          <a:spcPts val="0"/>
        </a:spcAft>
        <a:buClr>
          <a:srgbClr val="CC0000"/>
        </a:buClr>
        <a:buSzPct val="100000"/>
        <a:buFont typeface="Times"/>
        <a:buChar char="•"/>
        <a:tabLst/>
        <a:defRPr sz="2391" b="0" i="0" u="none" strike="noStrike" cap="none" spc="0" baseline="0">
          <a:ln>
            <a:noFill/>
          </a:ln>
          <a:solidFill>
            <a:srgbClr val="000000"/>
          </a:solidFill>
          <a:uFillTx/>
          <a:latin typeface="Avenir Book"/>
          <a:ea typeface="Avenir Book"/>
          <a:cs typeface="Avenir Book"/>
          <a:sym typeface="Avenir Book"/>
        </a:defRPr>
      </a:lvl4pPr>
      <a:lvl5pPr marL="1435077" marR="0" indent="-390341" algn="l" defTabSz="642915" latinLnBrk="0">
        <a:lnSpc>
          <a:spcPct val="100000"/>
        </a:lnSpc>
        <a:spcBef>
          <a:spcPts val="352"/>
        </a:spcBef>
        <a:spcAft>
          <a:spcPts val="0"/>
        </a:spcAft>
        <a:buClr>
          <a:srgbClr val="CC0000"/>
        </a:buClr>
        <a:buSzPct val="100000"/>
        <a:buFont typeface="Times"/>
        <a:buChar char="•"/>
        <a:tabLst/>
        <a:defRPr sz="2391" b="0" i="0" u="none" strike="noStrike" cap="none" spc="0" baseline="0">
          <a:ln>
            <a:noFill/>
          </a:ln>
          <a:solidFill>
            <a:srgbClr val="000000"/>
          </a:solidFill>
          <a:uFillTx/>
          <a:latin typeface="Avenir Book"/>
          <a:ea typeface="Avenir Book"/>
          <a:cs typeface="Avenir Book"/>
          <a:sym typeface="Avenir Book"/>
        </a:defRPr>
      </a:lvl5pPr>
      <a:lvl6pPr marL="1756534" marR="0" indent="-390341" algn="l" defTabSz="642915" latinLnBrk="0">
        <a:lnSpc>
          <a:spcPct val="100000"/>
        </a:lnSpc>
        <a:spcBef>
          <a:spcPts val="352"/>
        </a:spcBef>
        <a:spcAft>
          <a:spcPts val="0"/>
        </a:spcAft>
        <a:buClr>
          <a:srgbClr val="CC0000"/>
        </a:buClr>
        <a:buSzPct val="100000"/>
        <a:buFont typeface="Times"/>
        <a:buChar char="•"/>
        <a:tabLst/>
        <a:defRPr sz="2391" b="0" i="0" u="none" strike="noStrike" cap="none" spc="0" baseline="0">
          <a:ln>
            <a:noFill/>
          </a:ln>
          <a:solidFill>
            <a:srgbClr val="000000"/>
          </a:solidFill>
          <a:uFillTx/>
          <a:latin typeface="Avenir Book"/>
          <a:ea typeface="Avenir Book"/>
          <a:cs typeface="Avenir Book"/>
          <a:sym typeface="Avenir Book"/>
        </a:defRPr>
      </a:lvl6pPr>
      <a:lvl7pPr marL="2077992" marR="0" indent="-390341" algn="l" defTabSz="642915" latinLnBrk="0">
        <a:lnSpc>
          <a:spcPct val="100000"/>
        </a:lnSpc>
        <a:spcBef>
          <a:spcPts val="352"/>
        </a:spcBef>
        <a:spcAft>
          <a:spcPts val="0"/>
        </a:spcAft>
        <a:buClr>
          <a:srgbClr val="CC0000"/>
        </a:buClr>
        <a:buSzPct val="100000"/>
        <a:buFont typeface="Times"/>
        <a:buChar char="•"/>
        <a:tabLst/>
        <a:defRPr sz="2391" b="0" i="0" u="none" strike="noStrike" cap="none" spc="0" baseline="0">
          <a:ln>
            <a:noFill/>
          </a:ln>
          <a:solidFill>
            <a:srgbClr val="000000"/>
          </a:solidFill>
          <a:uFillTx/>
          <a:latin typeface="Avenir Book"/>
          <a:ea typeface="Avenir Book"/>
          <a:cs typeface="Avenir Book"/>
          <a:sym typeface="Avenir Book"/>
        </a:defRPr>
      </a:lvl7pPr>
      <a:lvl8pPr marL="2399449" marR="0" indent="-390341" algn="l" defTabSz="642915" latinLnBrk="0">
        <a:lnSpc>
          <a:spcPct val="100000"/>
        </a:lnSpc>
        <a:spcBef>
          <a:spcPts val="352"/>
        </a:spcBef>
        <a:spcAft>
          <a:spcPts val="0"/>
        </a:spcAft>
        <a:buClr>
          <a:srgbClr val="CC0000"/>
        </a:buClr>
        <a:buSzPct val="100000"/>
        <a:buFont typeface="Times"/>
        <a:buChar char="•"/>
        <a:tabLst/>
        <a:defRPr sz="2391" b="0" i="0" u="none" strike="noStrike" cap="none" spc="0" baseline="0">
          <a:ln>
            <a:noFill/>
          </a:ln>
          <a:solidFill>
            <a:srgbClr val="000000"/>
          </a:solidFill>
          <a:uFillTx/>
          <a:latin typeface="Avenir Book"/>
          <a:ea typeface="Avenir Book"/>
          <a:cs typeface="Avenir Book"/>
          <a:sym typeface="Avenir Book"/>
        </a:defRPr>
      </a:lvl8pPr>
      <a:lvl9pPr marL="2720906" marR="0" indent="-390341" algn="l" defTabSz="642915" latinLnBrk="0">
        <a:lnSpc>
          <a:spcPct val="100000"/>
        </a:lnSpc>
        <a:spcBef>
          <a:spcPts val="352"/>
        </a:spcBef>
        <a:spcAft>
          <a:spcPts val="0"/>
        </a:spcAft>
        <a:buClr>
          <a:srgbClr val="CC0000"/>
        </a:buClr>
        <a:buSzPct val="100000"/>
        <a:buFont typeface="Times"/>
        <a:buChar char="•"/>
        <a:tabLst/>
        <a:defRPr sz="2391" b="0" i="0" u="none" strike="noStrike" cap="none" spc="0" baseline="0">
          <a:ln>
            <a:noFill/>
          </a:ln>
          <a:solidFill>
            <a:srgbClr val="000000"/>
          </a:solidFill>
          <a:uFillTx/>
          <a:latin typeface="Avenir Book"/>
          <a:ea typeface="Avenir Book"/>
          <a:cs typeface="Avenir Book"/>
          <a:sym typeface="Avenir Book"/>
        </a:defRPr>
      </a:lvl9pPr>
    </p:bodyStyle>
    <p:otherStyle>
      <a:lvl1pPr marL="0" marR="0" indent="0" algn="r" defTabSz="642915"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Corbel"/>
        </a:defRPr>
      </a:lvl1pPr>
      <a:lvl2pPr marL="0" marR="0" indent="321457" algn="r" defTabSz="642915"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Corbel"/>
        </a:defRPr>
      </a:lvl2pPr>
      <a:lvl3pPr marL="0" marR="0" indent="642915" algn="r" defTabSz="642915"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Corbel"/>
        </a:defRPr>
      </a:lvl3pPr>
      <a:lvl4pPr marL="0" marR="0" indent="964372" algn="r" defTabSz="642915"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Corbel"/>
        </a:defRPr>
      </a:lvl4pPr>
      <a:lvl5pPr marL="0" marR="0" indent="1285829" algn="r" defTabSz="642915"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Corbel"/>
        </a:defRPr>
      </a:lvl5pPr>
      <a:lvl6pPr marL="0" marR="0" indent="0" algn="r" defTabSz="642915"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Corbel"/>
        </a:defRPr>
      </a:lvl6pPr>
      <a:lvl7pPr marL="0" marR="0" indent="0" algn="r" defTabSz="642915"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Corbel"/>
        </a:defRPr>
      </a:lvl7pPr>
      <a:lvl8pPr marL="0" marR="0" indent="0" algn="r" defTabSz="642915"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Corbel"/>
        </a:defRPr>
      </a:lvl8pPr>
      <a:lvl9pPr marL="0" marR="0" indent="0" algn="r" defTabSz="642915"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Corbe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47.tmp"/><Relationship Id="rId2" Type="http://schemas.openxmlformats.org/officeDocument/2006/relationships/notesSlide" Target="../notesSlides/notesSlide17.xml"/><Relationship Id="rId1" Type="http://schemas.openxmlformats.org/officeDocument/2006/relationships/slideLayout" Target="../slideLayouts/slideLayout31.xml"/><Relationship Id="rId5" Type="http://schemas.openxmlformats.org/officeDocument/2006/relationships/image" Target="../media/image49.png"/><Relationship Id="rId4" Type="http://schemas.openxmlformats.org/officeDocument/2006/relationships/image" Target="../media/image48.tmp"/></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0.png"/><Relationship Id="rId2" Type="http://schemas.openxmlformats.org/officeDocument/2006/relationships/notesSlide" Target="../notesSlides/notesSlide18.xml"/><Relationship Id="rId1" Type="http://schemas.openxmlformats.org/officeDocument/2006/relationships/slideLayout" Target="../slideLayouts/slideLayout31.xml"/><Relationship Id="rId5" Type="http://schemas.openxmlformats.org/officeDocument/2006/relationships/image" Target="../media/image5.png"/><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37.xml"/><Relationship Id="rId5" Type="http://schemas.microsoft.com/office/2007/relationships/hdphoto" Target="../media/hdphoto1.wdp"/><Relationship Id="rId4" Type="http://schemas.openxmlformats.org/officeDocument/2006/relationships/image" Target="../media/image52.jpeg"/></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37.xml"/><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3" Type="http://schemas.openxmlformats.org/officeDocument/2006/relationships/hyperlink" Target="http://www.forbes.com/sites/roberthof/2013/09/26/google-just-revamped-search-to-handle-your-long-questions/" TargetMode="External"/><Relationship Id="rId2" Type="http://schemas.openxmlformats.org/officeDocument/2006/relationships/hyperlink" Target="https://moz.com/google-algorithm-change"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5.png"/><Relationship Id="rId1" Type="http://schemas.openxmlformats.org/officeDocument/2006/relationships/slideLayout" Target="../slideLayouts/slideLayout38.xml"/><Relationship Id="rId5" Type="http://schemas.openxmlformats.org/officeDocument/2006/relationships/image" Target="../media/image57.png"/><Relationship Id="rId4" Type="http://schemas.openxmlformats.org/officeDocument/2006/relationships/image" Target="../media/image56.png"/></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8.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9.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1.png"/><Relationship Id="rId1" Type="http://schemas.openxmlformats.org/officeDocument/2006/relationships/slideLayout" Target="../slideLayouts/slideLayout39.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65.xml.rels><?xml version="1.0" encoding="UTF-8" standalone="yes"?>
<Relationships xmlns="http://schemas.openxmlformats.org/package/2006/relationships"><Relationship Id="rId3" Type="http://schemas.openxmlformats.org/officeDocument/2006/relationships/image" Target="../media/image66.tif"/><Relationship Id="rId2" Type="http://schemas.openxmlformats.org/officeDocument/2006/relationships/image" Target="../media/image65.tif"/><Relationship Id="rId1" Type="http://schemas.openxmlformats.org/officeDocument/2006/relationships/slideLayout" Target="../slideLayouts/slideLayout39.xml"/></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9.xml"/><Relationship Id="rId4" Type="http://schemas.openxmlformats.org/officeDocument/2006/relationships/image" Target="../media/image6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eaLnBrk="1" hangingPunct="1"/>
            <a:r>
              <a:rPr lang="en-US" dirty="0">
                <a:latin typeface="Calibri" charset="0"/>
                <a:ea typeface="ＭＳ Ｐゴシック" charset="0"/>
                <a:cs typeface="ＭＳ Ｐゴシック" charset="0"/>
              </a:rPr>
              <a:t>CS276: </a:t>
            </a:r>
            <a:r>
              <a:rPr lang="en-US" dirty="0">
                <a:latin typeface="Calibri" charset="0"/>
                <a:ea typeface="ＭＳ Ｐゴシック" charset="0"/>
                <a:cs typeface="Times New Roman" charset="0"/>
              </a:rPr>
              <a:t>Information Retrieval and Web Search</a:t>
            </a:r>
            <a:br>
              <a:rPr lang="en-US" dirty="0">
                <a:latin typeface="Calibri" charset="0"/>
                <a:ea typeface="ＭＳ Ｐゴシック" charset="0"/>
                <a:cs typeface="Times New Roman" charset="0"/>
              </a:rPr>
            </a:br>
            <a:r>
              <a:rPr lang="en-US" dirty="0">
                <a:latin typeface="Calibri" charset="0"/>
                <a:ea typeface="ＭＳ Ｐゴシック" charset="0"/>
                <a:cs typeface="ＭＳ Ｐゴシック" charset="0"/>
              </a:rPr>
              <a:t>Lecture 19: Web Question Answering</a:t>
            </a:r>
            <a:endParaRPr lang="en-US" dirty="0"/>
          </a:p>
        </p:txBody>
      </p:sp>
      <p:sp>
        <p:nvSpPr>
          <p:cNvPr id="3" name="Subtitle 2"/>
          <p:cNvSpPr>
            <a:spLocks noGrp="1"/>
          </p:cNvSpPr>
          <p:nvPr>
            <p:ph type="subTitle" idx="1"/>
          </p:nvPr>
        </p:nvSpPr>
        <p:spPr/>
        <p:txBody>
          <a:bodyPr/>
          <a:lstStyle/>
          <a:p>
            <a:r>
              <a:rPr lang="en-US" dirty="0">
                <a:latin typeface="Calibri" charset="0"/>
                <a:ea typeface="ＭＳ Ｐゴシック" charset="0"/>
                <a:cs typeface="Times New Roman" charset="0"/>
              </a:rPr>
              <a:t>Christopher Manning</a:t>
            </a:r>
          </a:p>
          <a:p>
            <a:r>
              <a:rPr lang="en-US" dirty="0">
                <a:latin typeface="Calibri" charset="0"/>
                <a:ea typeface="ＭＳ Ｐゴシック" charset="0"/>
                <a:cs typeface="Times New Roman" charset="0"/>
              </a:rPr>
              <a:t>Pandu Nayak</a:t>
            </a:r>
          </a:p>
        </p:txBody>
      </p:sp>
    </p:spTree>
    <p:extLst>
      <p:ext uri="{BB962C8B-B14F-4D97-AF65-F5344CB8AC3E}">
        <p14:creationId xmlns:p14="http://schemas.microsoft.com/office/powerpoint/2010/main" val="4153570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been happening</a:t>
            </a:r>
          </a:p>
        </p:txBody>
      </p:sp>
      <p:sp>
        <p:nvSpPr>
          <p:cNvPr id="3" name="Content Placeholder 2"/>
          <p:cNvSpPr>
            <a:spLocks noGrp="1"/>
          </p:cNvSpPr>
          <p:nvPr>
            <p:ph idx="1"/>
          </p:nvPr>
        </p:nvSpPr>
        <p:spPr/>
        <p:txBody>
          <a:bodyPr/>
          <a:lstStyle/>
          <a:p>
            <a:r>
              <a:rPr lang="en-US" dirty="0"/>
              <a:t>More semi-structured information embedded in web pages</a:t>
            </a:r>
          </a:p>
          <a:p>
            <a:pPr lvl="1"/>
            <a:r>
              <a:rPr lang="en-US" dirty="0" err="1"/>
              <a:t>schema.org</a:t>
            </a:r>
            <a:endParaRPr lang="en-US" dirty="0"/>
          </a:p>
          <a:p>
            <a:endParaRPr lang="en-US" dirty="0"/>
          </a:p>
        </p:txBody>
      </p:sp>
      <p:pic>
        <p:nvPicPr>
          <p:cNvPr id="6" name="Picture 5"/>
          <p:cNvPicPr>
            <a:picLocks noChangeAspect="1"/>
          </p:cNvPicPr>
          <p:nvPr/>
        </p:nvPicPr>
        <p:blipFill>
          <a:blip r:embed="rId2"/>
          <a:stretch>
            <a:fillRect/>
          </a:stretch>
        </p:blipFill>
        <p:spPr>
          <a:xfrm>
            <a:off x="3630246" y="2438400"/>
            <a:ext cx="4827954" cy="4279323"/>
          </a:xfrm>
          <a:prstGeom prst="rect">
            <a:avLst/>
          </a:prstGeom>
        </p:spPr>
      </p:pic>
      <p:pic>
        <p:nvPicPr>
          <p:cNvPr id="5" name="Picture 4"/>
          <p:cNvPicPr>
            <a:picLocks noChangeAspect="1"/>
          </p:cNvPicPr>
          <p:nvPr/>
        </p:nvPicPr>
        <p:blipFill>
          <a:blip r:embed="rId3"/>
          <a:stretch>
            <a:fillRect/>
          </a:stretch>
        </p:blipFill>
        <p:spPr>
          <a:xfrm>
            <a:off x="228600" y="5159065"/>
            <a:ext cx="8703976" cy="1546535"/>
          </a:xfrm>
          <a:prstGeom prst="rect">
            <a:avLst/>
          </a:prstGeom>
        </p:spPr>
      </p:pic>
    </p:spTree>
    <p:extLst>
      <p:ext uri="{BB962C8B-B14F-4D97-AF65-F5344CB8AC3E}">
        <p14:creationId xmlns:p14="http://schemas.microsoft.com/office/powerpoint/2010/main" val="98250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a:t>
            </a:r>
          </a:p>
        </p:txBody>
      </p:sp>
      <p:sp>
        <p:nvSpPr>
          <p:cNvPr id="3" name="Content Placeholder 2"/>
          <p:cNvSpPr>
            <a:spLocks noGrp="1"/>
          </p:cNvSpPr>
          <p:nvPr>
            <p:ph sz="half" idx="1"/>
          </p:nvPr>
        </p:nvSpPr>
        <p:spPr/>
        <p:txBody>
          <a:bodyPr/>
          <a:lstStyle/>
          <a:p>
            <a:pPr marL="0" indent="0">
              <a:buNone/>
            </a:pPr>
            <a:r>
              <a:rPr lang="en-US" dirty="0"/>
              <a:t>Move to mobile favors a move to </a:t>
            </a:r>
            <a:r>
              <a:rPr lang="en-US" b="1" dirty="0"/>
              <a:t>speech </a:t>
            </a:r>
            <a:r>
              <a:rPr lang="en-US" dirty="0"/>
              <a:t>which favors </a:t>
            </a:r>
            <a:r>
              <a:rPr lang="en-US" b="1" dirty="0"/>
              <a:t>natural language information search</a:t>
            </a:r>
          </a:p>
          <a:p>
            <a:endParaRPr lang="en-US" dirty="0"/>
          </a:p>
          <a:p>
            <a:pPr lvl="1"/>
            <a:r>
              <a:rPr lang="en-US" dirty="0"/>
              <a:t>Will we move to a time when over half of searches are spoken?</a:t>
            </a:r>
          </a:p>
          <a:p>
            <a:endParaRPr lang="en-US" dirty="0"/>
          </a:p>
        </p:txBody>
      </p:sp>
      <p:sp>
        <p:nvSpPr>
          <p:cNvPr id="4" name="Content Placeholder 3"/>
          <p:cNvSpPr>
            <a:spLocks noGrp="1"/>
          </p:cNvSpPr>
          <p:nvPr>
            <p:ph sz="half" idx="2"/>
          </p:nvPr>
        </p:nvSpPr>
        <p:spPr/>
        <p:txBody>
          <a:bodyPr/>
          <a:lstStyle/>
          <a:p>
            <a:endParaRPr lang="en-US"/>
          </a:p>
        </p:txBody>
      </p:sp>
      <p:pic>
        <p:nvPicPr>
          <p:cNvPr id="5" name="Picture 4" descr="sirirai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0346" y="1600200"/>
            <a:ext cx="3008253" cy="4512380"/>
          </a:xfrm>
          <a:prstGeom prst="rect">
            <a:avLst/>
          </a:prstGeom>
        </p:spPr>
      </p:pic>
    </p:spTree>
    <p:extLst>
      <p:ext uri="{BB962C8B-B14F-4D97-AF65-F5344CB8AC3E}">
        <p14:creationId xmlns:p14="http://schemas.microsoft.com/office/powerpoint/2010/main" val="1567588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Mobile</a:t>
            </a:r>
          </a:p>
        </p:txBody>
      </p:sp>
      <p:sp>
        <p:nvSpPr>
          <p:cNvPr id="6" name="Content Placeholder 5"/>
          <p:cNvSpPr>
            <a:spLocks noGrp="1"/>
          </p:cNvSpPr>
          <p:nvPr>
            <p:ph idx="1"/>
          </p:nvPr>
        </p:nvSpPr>
        <p:spPr>
          <a:xfrm>
            <a:off x="457200" y="1600200"/>
            <a:ext cx="8305800" cy="4953000"/>
          </a:xfrm>
        </p:spPr>
        <p:txBody>
          <a:bodyPr/>
          <a:lstStyle/>
          <a:p>
            <a:r>
              <a:rPr lang="en-US" dirty="0"/>
              <a:t>Mobile proved importance of NLU/QA</a:t>
            </a:r>
          </a:p>
          <a:p>
            <a:r>
              <a:rPr lang="en-US" dirty="0"/>
              <a:t>[What is the best time for wildflowers in the bay area]</a:t>
            </a:r>
          </a:p>
        </p:txBody>
      </p:sp>
      <p:pic>
        <p:nvPicPr>
          <p:cNvPr id="7" name="Picture 6"/>
          <p:cNvPicPr>
            <a:picLocks noChangeAspect="1"/>
          </p:cNvPicPr>
          <p:nvPr/>
        </p:nvPicPr>
        <p:blipFill rotWithShape="1">
          <a:blip r:embed="rId3"/>
          <a:srcRect t="12501" b="2499"/>
          <a:stretch/>
        </p:blipFill>
        <p:spPr>
          <a:xfrm>
            <a:off x="596900" y="2667000"/>
            <a:ext cx="7950200" cy="3886200"/>
          </a:xfrm>
          <a:prstGeom prst="rect">
            <a:avLst/>
          </a:prstGeom>
        </p:spPr>
      </p:pic>
    </p:spTree>
    <p:extLst>
      <p:ext uri="{BB962C8B-B14F-4D97-AF65-F5344CB8AC3E}">
        <p14:creationId xmlns:p14="http://schemas.microsoft.com/office/powerpoint/2010/main" val="610849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quality</a:t>
            </a:r>
          </a:p>
        </p:txBody>
      </p:sp>
      <p:sp>
        <p:nvSpPr>
          <p:cNvPr id="3" name="Content Placeholder 2"/>
          <p:cNvSpPr>
            <a:spLocks noGrp="1"/>
          </p:cNvSpPr>
          <p:nvPr>
            <p:ph idx="1"/>
          </p:nvPr>
        </p:nvSpPr>
        <p:spPr/>
        <p:txBody>
          <a:bodyPr/>
          <a:lstStyle/>
          <a:p>
            <a:r>
              <a:rPr lang="en-US" dirty="0"/>
              <a:t>There have always been concerns about </a:t>
            </a:r>
            <a:r>
              <a:rPr lang="en-US" b="1" dirty="0"/>
              <a:t>information provenance</a:t>
            </a:r>
            <a:r>
              <a:rPr lang="en-US" dirty="0"/>
              <a:t> (the source) and </a:t>
            </a:r>
            <a:r>
              <a:rPr lang="en-US" b="1" dirty="0"/>
              <a:t>information reliability</a:t>
            </a:r>
            <a:r>
              <a:rPr lang="en-US" dirty="0"/>
              <a:t>, especially among “information professionals” (reporters, lawyers, spies, </a:t>
            </a:r>
            <a:r>
              <a:rPr lang="mr-IN" dirty="0"/>
              <a:t>…</a:t>
            </a:r>
            <a:r>
              <a:rPr lang="en-US" dirty="0"/>
              <a:t>)</a:t>
            </a:r>
          </a:p>
          <a:p>
            <a:r>
              <a:rPr lang="en-US" dirty="0"/>
              <a:t>It wasn’t ignored on the web: ideas like PageRank were meant to find good content, and there has been a decade of work targeting link farms, etc. </a:t>
            </a:r>
          </a:p>
          <a:p>
            <a:r>
              <a:rPr lang="en-US" dirty="0"/>
              <a:t>However, a lot of recent events have shown the limited effectiveness of that work, and how “fake” information easily gets </a:t>
            </a:r>
            <a:r>
              <a:rPr lang="en-US" dirty="0" err="1"/>
              <a:t>upvoted</a:t>
            </a:r>
            <a:r>
              <a:rPr lang="en-US" dirty="0"/>
              <a:t> and spreads</a:t>
            </a:r>
          </a:p>
          <a:p>
            <a:endParaRPr lang="en-US" dirty="0"/>
          </a:p>
        </p:txBody>
      </p:sp>
    </p:spTree>
    <p:extLst>
      <p:ext uri="{BB962C8B-B14F-4D97-AF65-F5344CB8AC3E}">
        <p14:creationId xmlns:p14="http://schemas.microsoft.com/office/powerpoint/2010/main" val="1330989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Towards intelligent agents</a:t>
            </a:r>
          </a:p>
        </p:txBody>
      </p:sp>
      <p:sp>
        <p:nvSpPr>
          <p:cNvPr id="3" name="Content Placeholder 2"/>
          <p:cNvSpPr>
            <a:spLocks noGrp="1"/>
          </p:cNvSpPr>
          <p:nvPr>
            <p:ph idx="1"/>
          </p:nvPr>
        </p:nvSpPr>
        <p:spPr/>
        <p:txBody>
          <a:bodyPr/>
          <a:lstStyle/>
          <a:p>
            <a:pPr marL="0" indent="0">
              <a:buNone/>
            </a:pPr>
            <a:r>
              <a:rPr lang="en-US" dirty="0"/>
              <a:t>Two goals</a:t>
            </a:r>
          </a:p>
          <a:p>
            <a:r>
              <a:rPr lang="en-US" dirty="0"/>
              <a:t>Things not strings</a:t>
            </a:r>
          </a:p>
          <a:p>
            <a:r>
              <a:rPr lang="en-US" dirty="0"/>
              <a:t>Inference not search</a:t>
            </a:r>
          </a:p>
        </p:txBody>
      </p:sp>
    </p:spTree>
    <p:extLst>
      <p:ext uri="{BB962C8B-B14F-4D97-AF65-F5344CB8AC3E}">
        <p14:creationId xmlns:p14="http://schemas.microsoft.com/office/powerpoint/2010/main" val="23815606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paradigms for question answering </a:t>
            </a:r>
          </a:p>
        </p:txBody>
      </p:sp>
      <p:sp>
        <p:nvSpPr>
          <p:cNvPr id="3" name="Content Placeholder 2"/>
          <p:cNvSpPr>
            <a:spLocks noGrp="1"/>
          </p:cNvSpPr>
          <p:nvPr>
            <p:ph idx="1"/>
          </p:nvPr>
        </p:nvSpPr>
        <p:spPr/>
        <p:txBody>
          <a:bodyPr/>
          <a:lstStyle/>
          <a:p>
            <a:r>
              <a:rPr lang="en-US" dirty="0"/>
              <a:t>Text-based approaches</a:t>
            </a:r>
          </a:p>
          <a:p>
            <a:pPr lvl="1"/>
            <a:r>
              <a:rPr lang="en-US" dirty="0"/>
              <a:t>TREC QA, IBM Watson, </a:t>
            </a:r>
            <a:r>
              <a:rPr lang="en-US" dirty="0" err="1"/>
              <a:t>DrQA</a:t>
            </a:r>
            <a:endParaRPr lang="en-US" dirty="0"/>
          </a:p>
          <a:p>
            <a:r>
              <a:rPr lang="en-US" dirty="0"/>
              <a:t>Structured knowledge-based approaches</a:t>
            </a:r>
          </a:p>
          <a:p>
            <a:pPr lvl="1"/>
            <a:r>
              <a:rPr lang="en-US" dirty="0"/>
              <a:t>Apple Siri, Wolfram Alpha, Facebook Graph Search</a:t>
            </a:r>
          </a:p>
          <a:p>
            <a:pPr lvl="1"/>
            <a:endParaRPr lang="en-US" dirty="0"/>
          </a:p>
          <a:p>
            <a:pPr marL="0" indent="0">
              <a:buNone/>
            </a:pPr>
            <a:r>
              <a:rPr lang="en-US" dirty="0"/>
              <a:t>(And, of course, there are hybrids, including some of the above.)</a:t>
            </a:r>
          </a:p>
          <a:p>
            <a:pPr marL="0" indent="0">
              <a:buNone/>
            </a:pPr>
            <a:endParaRPr lang="en-US" dirty="0"/>
          </a:p>
          <a:p>
            <a:pPr marL="0" indent="0">
              <a:buNone/>
            </a:pPr>
            <a:r>
              <a:rPr lang="en-US" dirty="0"/>
              <a:t>At the moment, structured knowledge is back in fashion, but it may or may not last</a:t>
            </a:r>
          </a:p>
        </p:txBody>
      </p:sp>
    </p:spTree>
    <p:extLst>
      <p:ext uri="{BB962C8B-B14F-4D97-AF65-F5344CB8AC3E}">
        <p14:creationId xmlns:p14="http://schemas.microsoft.com/office/powerpoint/2010/main" val="38605465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534400" cy="1143000"/>
          </a:xfrm>
        </p:spPr>
        <p:txBody>
          <a:bodyPr/>
          <a:lstStyle/>
          <a:p>
            <a:r>
              <a:rPr lang="en-US" dirty="0"/>
              <a:t>Example from Fernando Pereira (GOOG)</a:t>
            </a:r>
          </a:p>
        </p:txBody>
      </p:sp>
      <p:pic>
        <p:nvPicPr>
          <p:cNvPr id="3" name="Picture 2"/>
          <p:cNvPicPr>
            <a:picLocks noChangeAspect="1"/>
          </p:cNvPicPr>
          <p:nvPr/>
        </p:nvPicPr>
        <p:blipFill>
          <a:blip r:embed="rId2"/>
          <a:stretch>
            <a:fillRect/>
          </a:stretch>
        </p:blipFill>
        <p:spPr>
          <a:xfrm>
            <a:off x="0" y="1879600"/>
            <a:ext cx="9144000" cy="3091668"/>
          </a:xfrm>
          <a:prstGeom prst="rect">
            <a:avLst/>
          </a:prstGeom>
        </p:spPr>
      </p:pic>
    </p:spTree>
    <p:extLst>
      <p:ext uri="{BB962C8B-B14F-4D97-AF65-F5344CB8AC3E}">
        <p14:creationId xmlns:p14="http://schemas.microsoft.com/office/powerpoint/2010/main" val="19635914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0" y="431800"/>
            <a:ext cx="9144000" cy="5982464"/>
          </a:xfrm>
          <a:prstGeom prst="rect">
            <a:avLst/>
          </a:prstGeom>
        </p:spPr>
      </p:pic>
    </p:spTree>
    <p:extLst>
      <p:ext uri="{BB962C8B-B14F-4D97-AF65-F5344CB8AC3E}">
        <p14:creationId xmlns:p14="http://schemas.microsoft.com/office/powerpoint/2010/main" val="8987200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0" y="406400"/>
            <a:ext cx="9144000" cy="6040073"/>
          </a:xfrm>
          <a:prstGeom prst="rect">
            <a:avLst/>
          </a:prstGeom>
        </p:spPr>
      </p:pic>
    </p:spTree>
    <p:extLst>
      <p:ext uri="{BB962C8B-B14F-4D97-AF65-F5344CB8AC3E}">
        <p14:creationId xmlns:p14="http://schemas.microsoft.com/office/powerpoint/2010/main" val="3333792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0" y="1308100"/>
            <a:ext cx="9144000" cy="4226148"/>
          </a:xfrm>
          <a:prstGeom prst="rect">
            <a:avLst/>
          </a:prstGeom>
        </p:spPr>
      </p:pic>
    </p:spTree>
    <p:extLst>
      <p:ext uri="{BB962C8B-B14F-4D97-AF65-F5344CB8AC3E}">
        <p14:creationId xmlns:p14="http://schemas.microsoft.com/office/powerpoint/2010/main" val="755774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“Information retrieval”</a:t>
            </a:r>
          </a:p>
        </p:txBody>
      </p:sp>
      <p:sp>
        <p:nvSpPr>
          <p:cNvPr id="4" name="Content Placeholder 3"/>
          <p:cNvSpPr>
            <a:spLocks noGrp="1"/>
          </p:cNvSpPr>
          <p:nvPr>
            <p:ph idx="1"/>
          </p:nvPr>
        </p:nvSpPr>
        <p:spPr/>
        <p:txBody>
          <a:bodyPr/>
          <a:lstStyle/>
          <a:p>
            <a:pPr marL="0" indent="0">
              <a:buNone/>
            </a:pPr>
            <a:endParaRPr lang="en-US" dirty="0"/>
          </a:p>
          <a:p>
            <a:pPr marL="0" indent="0">
              <a:buNone/>
            </a:pPr>
            <a:r>
              <a:rPr lang="en-US" dirty="0"/>
              <a:t>The name </a:t>
            </a:r>
            <a:r>
              <a:rPr lang="en-US" b="1" dirty="0"/>
              <a:t>information retrieval </a:t>
            </a:r>
            <a:r>
              <a:rPr lang="en-US" dirty="0"/>
              <a:t>is standard, but as traditionally practiced, it’s not really right</a:t>
            </a:r>
          </a:p>
          <a:p>
            <a:pPr marL="0" indent="0">
              <a:buNone/>
            </a:pPr>
            <a:endParaRPr lang="en-US" dirty="0"/>
          </a:p>
          <a:p>
            <a:pPr marL="0" indent="0">
              <a:buNone/>
            </a:pPr>
            <a:r>
              <a:rPr lang="en-US" dirty="0"/>
              <a:t>All you get is </a:t>
            </a:r>
            <a:r>
              <a:rPr lang="en-US" b="1" dirty="0"/>
              <a:t>document retrieval</a:t>
            </a:r>
            <a:r>
              <a:rPr lang="en-US" dirty="0"/>
              <a:t>, and beyond that the job is up to you</a:t>
            </a:r>
          </a:p>
        </p:txBody>
      </p:sp>
    </p:spTree>
    <p:extLst>
      <p:ext uri="{BB962C8B-B14F-4D97-AF65-F5344CB8AC3E}">
        <p14:creationId xmlns:p14="http://schemas.microsoft.com/office/powerpoint/2010/main" val="3919044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0" y="1016000"/>
            <a:ext cx="9144000" cy="4801683"/>
          </a:xfrm>
          <a:prstGeom prst="rect">
            <a:avLst/>
          </a:prstGeom>
        </p:spPr>
      </p:pic>
    </p:spTree>
    <p:extLst>
      <p:ext uri="{BB962C8B-B14F-4D97-AF65-F5344CB8AC3E}">
        <p14:creationId xmlns:p14="http://schemas.microsoft.com/office/powerpoint/2010/main" val="4136062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 name="Picture 2"/>
          <p:cNvPicPr>
            <a:picLocks noChangeAspect="1"/>
          </p:cNvPicPr>
          <p:nvPr/>
        </p:nvPicPr>
        <p:blipFill>
          <a:blip r:embed="rId2"/>
          <a:stretch>
            <a:fillRect/>
          </a:stretch>
        </p:blipFill>
        <p:spPr>
          <a:xfrm>
            <a:off x="0" y="1003300"/>
            <a:ext cx="9144000" cy="4834256"/>
          </a:xfrm>
          <a:prstGeom prst="rect">
            <a:avLst/>
          </a:prstGeom>
        </p:spPr>
      </p:pic>
    </p:spTree>
    <p:extLst>
      <p:ext uri="{BB962C8B-B14F-4D97-AF65-F5344CB8AC3E}">
        <p14:creationId xmlns:p14="http://schemas.microsoft.com/office/powerpoint/2010/main" val="1762015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0" y="1409700"/>
            <a:ext cx="9144000" cy="4037829"/>
          </a:xfrm>
          <a:prstGeom prst="rect">
            <a:avLst/>
          </a:prstGeom>
        </p:spPr>
      </p:pic>
    </p:spTree>
    <p:extLst>
      <p:ext uri="{BB962C8B-B14F-4D97-AF65-F5344CB8AC3E}">
        <p14:creationId xmlns:p14="http://schemas.microsoft.com/office/powerpoint/2010/main" val="29908446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0" y="1600200"/>
            <a:ext cx="9144000" cy="3632317"/>
          </a:xfrm>
          <a:prstGeom prst="rect">
            <a:avLst/>
          </a:prstGeom>
        </p:spPr>
      </p:pic>
    </p:spTree>
    <p:extLst>
      <p:ext uri="{BB962C8B-B14F-4D97-AF65-F5344CB8AC3E}">
        <p14:creationId xmlns:p14="http://schemas.microsoft.com/office/powerpoint/2010/main" val="31114288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0" y="508000"/>
            <a:ext cx="9144000" cy="5825680"/>
          </a:xfrm>
          <a:prstGeom prst="rect">
            <a:avLst/>
          </a:prstGeom>
        </p:spPr>
      </p:pic>
    </p:spTree>
    <p:extLst>
      <p:ext uri="{BB962C8B-B14F-4D97-AF65-F5344CB8AC3E}">
        <p14:creationId xmlns:p14="http://schemas.microsoft.com/office/powerpoint/2010/main" val="1497870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Slides from Patrick </a:t>
            </a:r>
            <a:r>
              <a:rPr lang="en-US" dirty="0" err="1"/>
              <a:t>Pantel</a:t>
            </a:r>
            <a:r>
              <a:rPr lang="en-US" dirty="0"/>
              <a:t> (MSFT)</a:t>
            </a:r>
          </a:p>
        </p:txBody>
      </p:sp>
      <p:pic>
        <p:nvPicPr>
          <p:cNvPr id="3" name="Picture 2"/>
          <p:cNvPicPr>
            <a:picLocks noChangeAspect="1"/>
          </p:cNvPicPr>
          <p:nvPr/>
        </p:nvPicPr>
        <p:blipFill>
          <a:blip r:embed="rId3"/>
          <a:stretch>
            <a:fillRect/>
          </a:stretch>
        </p:blipFill>
        <p:spPr>
          <a:xfrm>
            <a:off x="228600" y="1565085"/>
            <a:ext cx="8001000" cy="5027227"/>
          </a:xfrm>
          <a:prstGeom prst="rect">
            <a:avLst/>
          </a:prstGeom>
        </p:spPr>
      </p:pic>
    </p:spTree>
    <p:extLst>
      <p:ext uri="{BB962C8B-B14F-4D97-AF65-F5344CB8AC3E}">
        <p14:creationId xmlns:p14="http://schemas.microsoft.com/office/powerpoint/2010/main" val="40845002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0" y="241300"/>
            <a:ext cx="9144000" cy="6356610"/>
          </a:xfrm>
          <a:prstGeom prst="rect">
            <a:avLst/>
          </a:prstGeom>
        </p:spPr>
      </p:pic>
    </p:spTree>
    <p:extLst>
      <p:ext uri="{BB962C8B-B14F-4D97-AF65-F5344CB8AC3E}">
        <p14:creationId xmlns:p14="http://schemas.microsoft.com/office/powerpoint/2010/main" val="27719915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49300" y="381198"/>
            <a:ext cx="7632700" cy="6476802"/>
          </a:xfrm>
          <a:prstGeom prst="rect">
            <a:avLst/>
          </a:prstGeom>
        </p:spPr>
      </p:pic>
    </p:spTree>
    <p:extLst>
      <p:ext uri="{BB962C8B-B14F-4D97-AF65-F5344CB8AC3E}">
        <p14:creationId xmlns:p14="http://schemas.microsoft.com/office/powerpoint/2010/main" val="13688557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b="7416"/>
          <a:stretch/>
        </p:blipFill>
        <p:spPr>
          <a:xfrm>
            <a:off x="685800" y="381000"/>
            <a:ext cx="7755235" cy="6349368"/>
          </a:xfrm>
          <a:prstGeom prst="rect">
            <a:avLst/>
          </a:prstGeom>
        </p:spPr>
      </p:pic>
      <p:sp>
        <p:nvSpPr>
          <p:cNvPr id="4" name="Rectangular Callout 3"/>
          <p:cNvSpPr/>
          <p:nvPr/>
        </p:nvSpPr>
        <p:spPr>
          <a:xfrm>
            <a:off x="2286000" y="2362200"/>
            <a:ext cx="1752600" cy="381000"/>
          </a:xfrm>
          <a:prstGeom prst="wedgeRectCallout">
            <a:avLst>
              <a:gd name="adj1" fmla="val -54337"/>
              <a:gd name="adj2" fmla="val -97239"/>
            </a:avLst>
          </a:prstGeom>
          <a:noFill/>
          <a:ln w="57150" cmpd="sng">
            <a:solidFill>
              <a:srgbClr val="C0504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Direct Answer</a:t>
            </a:r>
          </a:p>
        </p:txBody>
      </p:sp>
      <p:sp>
        <p:nvSpPr>
          <p:cNvPr id="7" name="Rectangular Callout 6"/>
          <p:cNvSpPr/>
          <p:nvPr/>
        </p:nvSpPr>
        <p:spPr>
          <a:xfrm>
            <a:off x="7086600" y="1600200"/>
            <a:ext cx="1752600" cy="381000"/>
          </a:xfrm>
          <a:prstGeom prst="wedgeRectCallout">
            <a:avLst>
              <a:gd name="adj1" fmla="val -70699"/>
              <a:gd name="adj2" fmla="val 307739"/>
            </a:avLst>
          </a:prstGeom>
          <a:noFill/>
          <a:ln w="57150" cmpd="sng">
            <a:solidFill>
              <a:srgbClr val="C0504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Structured Data</a:t>
            </a:r>
          </a:p>
        </p:txBody>
      </p:sp>
    </p:spTree>
    <p:extLst>
      <p:ext uri="{BB962C8B-B14F-4D97-AF65-F5344CB8AC3E}">
        <p14:creationId xmlns:p14="http://schemas.microsoft.com/office/powerpoint/2010/main" val="5616584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3B86BF42-04D9-9941-9F6F-C62245EBBA9F}"/>
              </a:ext>
            </a:extLst>
          </p:cNvPr>
          <p:cNvPicPr>
            <a:picLocks noChangeAspect="1"/>
          </p:cNvPicPr>
          <p:nvPr/>
        </p:nvPicPr>
        <p:blipFill>
          <a:blip r:embed="rId2"/>
          <a:stretch>
            <a:fillRect/>
          </a:stretch>
        </p:blipFill>
        <p:spPr>
          <a:xfrm>
            <a:off x="0" y="381000"/>
            <a:ext cx="9144000" cy="6347430"/>
          </a:xfrm>
          <a:prstGeom prst="rect">
            <a:avLst/>
          </a:prstGeom>
        </p:spPr>
      </p:pic>
    </p:spTree>
    <p:extLst>
      <p:ext uri="{BB962C8B-B14F-4D97-AF65-F5344CB8AC3E}">
        <p14:creationId xmlns:p14="http://schemas.microsoft.com/office/powerpoint/2010/main" val="3592035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4" name="Rectangle 4"/>
          <p:cNvSpPr>
            <a:spLocks noGrp="1" noChangeArrowheads="1"/>
          </p:cNvSpPr>
          <p:nvPr>
            <p:ph type="title"/>
          </p:nvPr>
        </p:nvSpPr>
        <p:spPr/>
        <p:txBody>
          <a:bodyPr/>
          <a:lstStyle/>
          <a:p>
            <a:pPr eaLnBrk="1" hangingPunct="1">
              <a:defRPr/>
            </a:pPr>
            <a:r>
              <a:rPr lang="en-GB" dirty="0">
                <a:cs typeface="+mj-cs"/>
              </a:rPr>
              <a:t>Getting information</a:t>
            </a:r>
            <a:endParaRPr lang="en-US" dirty="0">
              <a:cs typeface="+mj-cs"/>
            </a:endParaRPr>
          </a:p>
        </p:txBody>
      </p:sp>
      <p:sp>
        <p:nvSpPr>
          <p:cNvPr id="112645" name="Rectangle 5"/>
          <p:cNvSpPr>
            <a:spLocks noGrp="1" noChangeArrowheads="1"/>
          </p:cNvSpPr>
          <p:nvPr>
            <p:ph type="body" idx="1"/>
          </p:nvPr>
        </p:nvSpPr>
        <p:spPr/>
        <p:txBody>
          <a:bodyPr/>
          <a:lstStyle/>
          <a:p>
            <a:pPr marL="0" indent="0" eaLnBrk="1" hangingPunct="1">
              <a:buFont typeface="Wingdings" charset="0"/>
              <a:buNone/>
              <a:defRPr/>
            </a:pPr>
            <a:r>
              <a:rPr lang="en-GB" sz="2400" dirty="0">
                <a:latin typeface="Corbel"/>
                <a:cs typeface="Corbel"/>
              </a:rPr>
              <a:t>The common person’s view? </a:t>
            </a:r>
            <a:r>
              <a:rPr lang="en-GB" sz="2400" dirty="0">
                <a:solidFill>
                  <a:srgbClr val="A40508"/>
                </a:solidFill>
                <a:latin typeface="Corbel"/>
                <a:cs typeface="Corbel"/>
              </a:rPr>
              <a:t>[From a novel]</a:t>
            </a:r>
          </a:p>
          <a:p>
            <a:pPr marL="457200" lvl="1" indent="0" eaLnBrk="1" hangingPunct="1">
              <a:buFont typeface="Wingdings" charset="0"/>
              <a:buNone/>
              <a:defRPr/>
            </a:pPr>
            <a:r>
              <a:rPr lang="en-GB" dirty="0">
                <a:latin typeface="Corbel"/>
                <a:cs typeface="Corbel"/>
              </a:rPr>
              <a:t>“I like the Internet. Really, I do. Any time I need a piece of shareware or I want to find out the weather in Bogota … I’m the first guy to get the modem humming.  But as a source of information, it sucks.  You got a billion pieces of data, struggling to be heard and seen and downloaded, and anything I want to know seems to get trampled underfoot in the crowd.”</a:t>
            </a:r>
          </a:p>
          <a:p>
            <a:pPr marL="457200" lvl="1" indent="0" eaLnBrk="1" hangingPunct="1">
              <a:buFont typeface="Wingdings" charset="0"/>
              <a:buNone/>
              <a:defRPr/>
            </a:pPr>
            <a:endParaRPr lang="en-GB" dirty="0">
              <a:latin typeface="Corbel"/>
              <a:cs typeface="Corbel"/>
            </a:endParaRPr>
          </a:p>
          <a:p>
            <a:pPr marL="914400" lvl="2" indent="0" eaLnBrk="1" hangingPunct="1">
              <a:lnSpc>
                <a:spcPct val="80000"/>
              </a:lnSpc>
              <a:buFont typeface="Wingdings" charset="0"/>
              <a:buNone/>
              <a:defRPr/>
            </a:pPr>
            <a:r>
              <a:rPr lang="en-GB" dirty="0">
                <a:latin typeface="Corbel"/>
                <a:cs typeface="Corbel"/>
              </a:rPr>
              <a:t>                    Michael Marshall.  </a:t>
            </a:r>
            <a:r>
              <a:rPr lang="en-GB" i="1" dirty="0">
                <a:latin typeface="Corbel"/>
                <a:cs typeface="Corbel"/>
              </a:rPr>
              <a:t>The Straw Men.</a:t>
            </a:r>
            <a:r>
              <a:rPr lang="en-GB" dirty="0">
                <a:latin typeface="Corbel"/>
                <a:cs typeface="Corbel"/>
              </a:rPr>
              <a:t>  HarperCollins, 2002.</a:t>
            </a:r>
            <a:endParaRPr lang="en-GB" sz="1800" dirty="0">
              <a:latin typeface="Corbel"/>
              <a:cs typeface="Corbel"/>
            </a:endParaRPr>
          </a:p>
        </p:txBody>
      </p:sp>
      <p:pic>
        <p:nvPicPr>
          <p:cNvPr id="2" name="Picture 1"/>
          <p:cNvPicPr>
            <a:picLocks noChangeAspect="1"/>
          </p:cNvPicPr>
          <p:nvPr/>
        </p:nvPicPr>
        <p:blipFill>
          <a:blip r:embed="rId3"/>
          <a:stretch>
            <a:fillRect/>
          </a:stretch>
        </p:blipFill>
        <p:spPr>
          <a:xfrm>
            <a:off x="990600" y="4876800"/>
            <a:ext cx="1091319" cy="1815367"/>
          </a:xfrm>
          <a:prstGeom prst="rect">
            <a:avLst/>
          </a:prstGeom>
        </p:spPr>
      </p:pic>
    </p:spTree>
    <p:extLst>
      <p:ext uri="{BB962C8B-B14F-4D97-AF65-F5344CB8AC3E}">
        <p14:creationId xmlns:p14="http://schemas.microsoft.com/office/powerpoint/2010/main" val="1372232336"/>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2"/>
          <a:stretch>
            <a:fillRect/>
          </a:stretch>
        </p:blipFill>
        <p:spPr>
          <a:xfrm>
            <a:off x="0" y="1694495"/>
            <a:ext cx="9144000" cy="4249105"/>
          </a:xfrm>
          <a:prstGeom prst="rect">
            <a:avLst/>
          </a:prstGeom>
        </p:spPr>
      </p:pic>
    </p:spTree>
    <p:extLst>
      <p:ext uri="{BB962C8B-B14F-4D97-AF65-F5344CB8AC3E}">
        <p14:creationId xmlns:p14="http://schemas.microsoft.com/office/powerpoint/2010/main" val="17369953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Patrick </a:t>
            </a:r>
            <a:r>
              <a:rPr lang="en-US" dirty="0" err="1"/>
              <a:t>Pantel</a:t>
            </a:r>
            <a:r>
              <a:rPr lang="en-US" dirty="0"/>
              <a:t> talk</a:t>
            </a:r>
            <a:br>
              <a:rPr lang="en-US" dirty="0"/>
            </a:br>
            <a:r>
              <a:rPr lang="en-US" dirty="0"/>
              <a:t>(Then) Current experience</a:t>
            </a:r>
          </a:p>
        </p:txBody>
      </p:sp>
      <p:pic>
        <p:nvPicPr>
          <p:cNvPr id="3" name="Picture 2"/>
          <p:cNvPicPr>
            <a:picLocks noChangeAspect="1"/>
          </p:cNvPicPr>
          <p:nvPr/>
        </p:nvPicPr>
        <p:blipFill>
          <a:blip r:embed="rId2"/>
          <a:stretch>
            <a:fillRect/>
          </a:stretch>
        </p:blipFill>
        <p:spPr>
          <a:xfrm>
            <a:off x="0" y="1495697"/>
            <a:ext cx="7543800" cy="4895772"/>
          </a:xfrm>
          <a:prstGeom prst="rect">
            <a:avLst/>
          </a:prstGeom>
        </p:spPr>
      </p:pic>
    </p:spTree>
    <p:extLst>
      <p:ext uri="{BB962C8B-B14F-4D97-AF65-F5344CB8AC3E}">
        <p14:creationId xmlns:p14="http://schemas.microsoft.com/office/powerpoint/2010/main" val="28292858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Desired experience: Towards actions</a:t>
            </a:r>
          </a:p>
        </p:txBody>
      </p:sp>
      <p:pic>
        <p:nvPicPr>
          <p:cNvPr id="3" name="Picture 2"/>
          <p:cNvPicPr>
            <a:picLocks noChangeAspect="1"/>
          </p:cNvPicPr>
          <p:nvPr/>
        </p:nvPicPr>
        <p:blipFill>
          <a:blip r:embed="rId2"/>
          <a:stretch>
            <a:fillRect/>
          </a:stretch>
        </p:blipFill>
        <p:spPr>
          <a:xfrm>
            <a:off x="152399" y="1600200"/>
            <a:ext cx="8337881" cy="4724400"/>
          </a:xfrm>
          <a:prstGeom prst="rect">
            <a:avLst/>
          </a:prstGeom>
        </p:spPr>
      </p:pic>
    </p:spTree>
    <p:extLst>
      <p:ext uri="{BB962C8B-B14F-4D97-AF65-F5344CB8AC3E}">
        <p14:creationId xmlns:p14="http://schemas.microsoft.com/office/powerpoint/2010/main" val="20677410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Politician</a:t>
            </a:r>
          </a:p>
        </p:txBody>
      </p:sp>
      <p:pic>
        <p:nvPicPr>
          <p:cNvPr id="3" name="Picture 2"/>
          <p:cNvPicPr>
            <a:picLocks noChangeAspect="1"/>
          </p:cNvPicPr>
          <p:nvPr/>
        </p:nvPicPr>
        <p:blipFill>
          <a:blip r:embed="rId2"/>
          <a:stretch>
            <a:fillRect/>
          </a:stretch>
        </p:blipFill>
        <p:spPr>
          <a:xfrm>
            <a:off x="761999" y="1619082"/>
            <a:ext cx="8360939" cy="5083250"/>
          </a:xfrm>
          <a:prstGeom prst="rect">
            <a:avLst/>
          </a:prstGeom>
        </p:spPr>
      </p:pic>
    </p:spTree>
    <p:extLst>
      <p:ext uri="{BB962C8B-B14F-4D97-AF65-F5344CB8AC3E}">
        <p14:creationId xmlns:p14="http://schemas.microsoft.com/office/powerpoint/2010/main" val="10474473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Actions vs. Intents</a:t>
            </a:r>
          </a:p>
        </p:txBody>
      </p:sp>
      <p:pic>
        <p:nvPicPr>
          <p:cNvPr id="3" name="Picture 2"/>
          <p:cNvPicPr>
            <a:picLocks noChangeAspect="1"/>
          </p:cNvPicPr>
          <p:nvPr/>
        </p:nvPicPr>
        <p:blipFill>
          <a:blip r:embed="rId2"/>
          <a:stretch>
            <a:fillRect/>
          </a:stretch>
        </p:blipFill>
        <p:spPr>
          <a:xfrm>
            <a:off x="0" y="1745231"/>
            <a:ext cx="9144000" cy="5036569"/>
          </a:xfrm>
          <a:prstGeom prst="rect">
            <a:avLst/>
          </a:prstGeom>
        </p:spPr>
      </p:pic>
    </p:spTree>
    <p:extLst>
      <p:ext uri="{BB962C8B-B14F-4D97-AF65-F5344CB8AC3E}">
        <p14:creationId xmlns:p14="http://schemas.microsoft.com/office/powerpoint/2010/main" val="21872126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actions from web usage logs</a:t>
            </a:r>
          </a:p>
        </p:txBody>
      </p:sp>
      <p:pic>
        <p:nvPicPr>
          <p:cNvPr id="3" name="Picture 2"/>
          <p:cNvPicPr>
            <a:picLocks noChangeAspect="1"/>
          </p:cNvPicPr>
          <p:nvPr/>
        </p:nvPicPr>
        <p:blipFill>
          <a:blip r:embed="rId3"/>
          <a:stretch>
            <a:fillRect/>
          </a:stretch>
        </p:blipFill>
        <p:spPr>
          <a:xfrm>
            <a:off x="0" y="1688412"/>
            <a:ext cx="9144000" cy="4864788"/>
          </a:xfrm>
          <a:prstGeom prst="rect">
            <a:avLst/>
          </a:prstGeom>
        </p:spPr>
      </p:pic>
    </p:spTree>
    <p:extLst>
      <p:ext uri="{BB962C8B-B14F-4D97-AF65-F5344CB8AC3E}">
        <p14:creationId xmlns:p14="http://schemas.microsoft.com/office/powerpoint/2010/main" val="18798541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tretch>
            <a:fillRect/>
          </a:stretch>
        </p:blipFill>
        <p:spPr>
          <a:xfrm>
            <a:off x="0" y="292100"/>
            <a:ext cx="9144000" cy="6261163"/>
          </a:xfrm>
          <a:prstGeom prst="rect">
            <a:avLst/>
          </a:prstGeom>
        </p:spPr>
      </p:pic>
    </p:spTree>
    <p:extLst>
      <p:ext uri="{BB962C8B-B14F-4D97-AF65-F5344CB8AC3E}">
        <p14:creationId xmlns:p14="http://schemas.microsoft.com/office/powerpoint/2010/main" val="13336781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0" y="304800"/>
            <a:ext cx="9144000" cy="6233375"/>
          </a:xfrm>
          <a:prstGeom prst="rect">
            <a:avLst/>
          </a:prstGeom>
        </p:spPr>
      </p:pic>
    </p:spTree>
    <p:extLst>
      <p:ext uri="{BB962C8B-B14F-4D97-AF65-F5344CB8AC3E}">
        <p14:creationId xmlns:p14="http://schemas.microsoft.com/office/powerpoint/2010/main" val="6742948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0" y="304800"/>
            <a:ext cx="9144000" cy="6245937"/>
          </a:xfrm>
          <a:prstGeom prst="rect">
            <a:avLst/>
          </a:prstGeom>
        </p:spPr>
      </p:pic>
    </p:spTree>
    <p:extLst>
      <p:ext uri="{BB962C8B-B14F-4D97-AF65-F5344CB8AC3E}">
        <p14:creationId xmlns:p14="http://schemas.microsoft.com/office/powerpoint/2010/main" val="38628670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0" y="304800"/>
            <a:ext cx="9144000" cy="6235423"/>
          </a:xfrm>
          <a:prstGeom prst="rect">
            <a:avLst/>
          </a:prstGeom>
        </p:spPr>
      </p:pic>
    </p:spTree>
    <p:extLst>
      <p:ext uri="{BB962C8B-B14F-4D97-AF65-F5344CB8AC3E}">
        <p14:creationId xmlns:p14="http://schemas.microsoft.com/office/powerpoint/2010/main" val="1965167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Search in 2025?</a:t>
            </a:r>
          </a:p>
        </p:txBody>
      </p:sp>
      <p:sp>
        <p:nvSpPr>
          <p:cNvPr id="4" name="Content Placeholder 3"/>
          <p:cNvSpPr>
            <a:spLocks noGrp="1"/>
          </p:cNvSpPr>
          <p:nvPr>
            <p:ph idx="1"/>
          </p:nvPr>
        </p:nvSpPr>
        <p:spPr/>
        <p:txBody>
          <a:bodyPr/>
          <a:lstStyle/>
          <a:p>
            <a:pPr marL="0" indent="0">
              <a:buNone/>
            </a:pPr>
            <a:r>
              <a:rPr lang="en-US" dirty="0"/>
              <a:t>The web, it is a changing. </a:t>
            </a:r>
          </a:p>
          <a:p>
            <a:pPr marL="0" indent="0">
              <a:buNone/>
            </a:pPr>
            <a:endParaRPr lang="en-US" dirty="0"/>
          </a:p>
          <a:p>
            <a:pPr marL="0" indent="0">
              <a:buNone/>
            </a:pPr>
            <a:r>
              <a:rPr lang="en-US" dirty="0"/>
              <a:t>What will people do in 2025?</a:t>
            </a:r>
          </a:p>
          <a:p>
            <a:pPr eaLnBrk="1" hangingPunct="1"/>
            <a:r>
              <a:rPr lang="en-US" dirty="0">
                <a:ea typeface="ＭＳ Ｐゴシック" charset="0"/>
                <a:cs typeface="ＭＳ Ｐゴシック" charset="0"/>
              </a:rPr>
              <a:t>Type key words into a search box?</a:t>
            </a:r>
          </a:p>
          <a:p>
            <a:pPr eaLnBrk="1" hangingPunct="1"/>
            <a:r>
              <a:rPr lang="en-US" dirty="0">
                <a:ea typeface="ＭＳ Ｐゴシック" charset="0"/>
                <a:cs typeface="ＭＳ Ｐゴシック" charset="0"/>
              </a:rPr>
              <a:t>Use the Semantic Web?</a:t>
            </a:r>
          </a:p>
          <a:p>
            <a:pPr eaLnBrk="1" hangingPunct="1"/>
            <a:r>
              <a:rPr lang="en-US" dirty="0">
                <a:ea typeface="ＭＳ Ｐゴシック" charset="0"/>
                <a:cs typeface="ＭＳ Ｐゴシック" charset="0"/>
              </a:rPr>
              <a:t>Ask questions to their computer in natural language?</a:t>
            </a:r>
          </a:p>
          <a:p>
            <a:pPr eaLnBrk="1" hangingPunct="1"/>
            <a:r>
              <a:rPr lang="en-US" dirty="0">
                <a:ea typeface="ＭＳ Ｐゴシック" charset="0"/>
                <a:cs typeface="ＭＳ Ｐゴシック" charset="0"/>
              </a:rPr>
              <a:t>Use social or “human powered” search?</a:t>
            </a:r>
          </a:p>
          <a:p>
            <a:endParaRPr lang="en-US" dirty="0"/>
          </a:p>
        </p:txBody>
      </p:sp>
    </p:spTree>
    <p:extLst>
      <p:ext uri="{BB962C8B-B14F-4D97-AF65-F5344CB8AC3E}">
        <p14:creationId xmlns:p14="http://schemas.microsoft.com/office/powerpoint/2010/main" val="2203330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Entity disambiguation and linking</a:t>
            </a:r>
          </a:p>
        </p:txBody>
      </p:sp>
      <p:sp>
        <p:nvSpPr>
          <p:cNvPr id="3" name="Content Placeholder 2"/>
          <p:cNvSpPr>
            <a:spLocks noGrp="1"/>
          </p:cNvSpPr>
          <p:nvPr>
            <p:ph idx="1"/>
          </p:nvPr>
        </p:nvSpPr>
        <p:spPr/>
        <p:txBody>
          <a:bodyPr/>
          <a:lstStyle/>
          <a:p>
            <a:r>
              <a:rPr lang="en-US" dirty="0"/>
              <a:t>Key requirement is that entities get identified</a:t>
            </a:r>
          </a:p>
          <a:p>
            <a:pPr lvl="1"/>
            <a:r>
              <a:rPr lang="en-US" dirty="0"/>
              <a:t>Named entity recognition (e.g., Stanford NER!)</a:t>
            </a:r>
          </a:p>
          <a:p>
            <a:r>
              <a:rPr lang="en-US" dirty="0"/>
              <a:t>and disambiguated</a:t>
            </a:r>
          </a:p>
          <a:p>
            <a:pPr lvl="1"/>
            <a:r>
              <a:rPr lang="en-US" dirty="0"/>
              <a:t>Entity linking (or sometimes “</a:t>
            </a:r>
            <a:r>
              <a:rPr lang="en-US" dirty="0" err="1"/>
              <a:t>Wikification</a:t>
            </a:r>
            <a:r>
              <a:rPr lang="en-US" dirty="0"/>
              <a:t>”)</a:t>
            </a:r>
          </a:p>
          <a:p>
            <a:pPr lvl="2"/>
            <a:r>
              <a:rPr lang="en-US" dirty="0"/>
              <a:t>e.g., Michael Jordan the </a:t>
            </a:r>
            <a:r>
              <a:rPr lang="en-US" dirty="0" err="1"/>
              <a:t>basketballer</a:t>
            </a:r>
            <a:r>
              <a:rPr lang="en-US" dirty="0"/>
              <a:t> or the ML guy</a:t>
            </a:r>
          </a:p>
          <a:p>
            <a:pPr lvl="1"/>
            <a:endParaRPr lang="en-US" dirty="0"/>
          </a:p>
          <a:p>
            <a:pPr lvl="1"/>
            <a:endParaRPr lang="en-US" dirty="0"/>
          </a:p>
          <a:p>
            <a:pPr lvl="1"/>
            <a:endParaRPr lang="en-US" dirty="0"/>
          </a:p>
          <a:p>
            <a:pPr lvl="1"/>
            <a:endParaRPr lang="en-US" dirty="0"/>
          </a:p>
        </p:txBody>
      </p:sp>
      <p:pic>
        <p:nvPicPr>
          <p:cNvPr id="4" name="Picture 3"/>
          <p:cNvPicPr>
            <a:picLocks noChangeAspect="1"/>
          </p:cNvPicPr>
          <p:nvPr/>
        </p:nvPicPr>
        <p:blipFill>
          <a:blip r:embed="rId2"/>
          <a:stretch>
            <a:fillRect/>
          </a:stretch>
        </p:blipFill>
        <p:spPr>
          <a:xfrm>
            <a:off x="1996884" y="4259580"/>
            <a:ext cx="1911350" cy="2293620"/>
          </a:xfrm>
          <a:prstGeom prst="rect">
            <a:avLst/>
          </a:prstGeom>
        </p:spPr>
      </p:pic>
      <p:pic>
        <p:nvPicPr>
          <p:cNvPr id="5" name="Picture 4"/>
          <p:cNvPicPr>
            <a:picLocks noChangeAspect="1"/>
          </p:cNvPicPr>
          <p:nvPr/>
        </p:nvPicPr>
        <p:blipFill>
          <a:blip r:embed="rId3"/>
          <a:stretch>
            <a:fillRect/>
          </a:stretch>
        </p:blipFill>
        <p:spPr>
          <a:xfrm>
            <a:off x="4968683" y="4259580"/>
            <a:ext cx="1736917" cy="2293620"/>
          </a:xfrm>
          <a:prstGeom prst="rect">
            <a:avLst/>
          </a:prstGeom>
        </p:spPr>
      </p:pic>
    </p:spTree>
    <p:extLst>
      <p:ext uri="{BB962C8B-B14F-4D97-AF65-F5344CB8AC3E}">
        <p14:creationId xmlns:p14="http://schemas.microsoft.com/office/powerpoint/2010/main" val="29756978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Flussdiagramm: Prozess 25"/>
          <p:cNvSpPr/>
          <p:nvPr/>
        </p:nvSpPr>
        <p:spPr>
          <a:xfrm>
            <a:off x="0" y="1011239"/>
            <a:ext cx="2411413" cy="3353865"/>
          </a:xfrm>
          <a:prstGeom prst="flowChart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i="1" dirty="0">
              <a:solidFill>
                <a:srgbClr val="CCECFF"/>
              </a:solidFill>
            </a:endParaRPr>
          </a:p>
        </p:txBody>
      </p:sp>
      <p:sp>
        <p:nvSpPr>
          <p:cNvPr id="107" name="Abgerundetes Rechteck 107"/>
          <p:cNvSpPr/>
          <p:nvPr/>
        </p:nvSpPr>
        <p:spPr bwMode="auto">
          <a:xfrm>
            <a:off x="0" y="1800000"/>
            <a:ext cx="467544" cy="288000"/>
          </a:xfrm>
          <a:prstGeom prst="roundRect">
            <a:avLst/>
          </a:prstGeom>
          <a:solidFill>
            <a:schemeClr val="bg1">
              <a:lumMod val="95000"/>
            </a:schemeClr>
          </a:solidFill>
          <a:ln w="28575" cap="flat" cmpd="sng" algn="ctr">
            <a:solidFill>
              <a:srgbClr val="0000FF"/>
            </a:solidFill>
            <a:prstDash val="solid"/>
            <a:round/>
            <a:headEnd type="none" w="med" len="med"/>
            <a:tailEnd type="none" w="med" len="med"/>
          </a:ln>
          <a:effectLst/>
        </p:spPr>
        <p:txBody>
          <a:bodyPr/>
          <a:lstStyle/>
          <a:p>
            <a:pPr>
              <a:defRPr/>
            </a:pPr>
            <a:endParaRPr lang="de-DE">
              <a:latin typeface="Arial" charset="0"/>
            </a:endParaRPr>
          </a:p>
        </p:txBody>
      </p:sp>
      <p:grpSp>
        <p:nvGrpSpPr>
          <p:cNvPr id="85" name="Gruppieren 84"/>
          <p:cNvGrpSpPr/>
          <p:nvPr/>
        </p:nvGrpSpPr>
        <p:grpSpPr>
          <a:xfrm>
            <a:off x="0" y="1082674"/>
            <a:ext cx="1979712" cy="2779267"/>
            <a:chOff x="0" y="1082674"/>
            <a:chExt cx="1979712" cy="2779267"/>
          </a:xfrm>
        </p:grpSpPr>
        <p:sp>
          <p:nvSpPr>
            <p:cNvPr id="105" name="Abgerundetes Rechteck 105"/>
            <p:cNvSpPr/>
            <p:nvPr/>
          </p:nvSpPr>
          <p:spPr bwMode="auto">
            <a:xfrm>
              <a:off x="0" y="1082674"/>
              <a:ext cx="899592" cy="288000"/>
            </a:xfrm>
            <a:prstGeom prst="roundRect">
              <a:avLst/>
            </a:prstGeom>
            <a:solidFill>
              <a:schemeClr val="bg1">
                <a:lumMod val="95000"/>
              </a:schemeClr>
            </a:solidFill>
            <a:ln w="28575" cap="flat" cmpd="sng" algn="ctr">
              <a:solidFill>
                <a:srgbClr val="0000FF"/>
              </a:solidFill>
              <a:prstDash val="solid"/>
              <a:round/>
              <a:headEnd type="none" w="med" len="med"/>
              <a:tailEnd type="none" w="med" len="med"/>
            </a:ln>
            <a:effectLst/>
          </p:spPr>
          <p:txBody>
            <a:bodyPr/>
            <a:lstStyle/>
            <a:p>
              <a:pPr>
                <a:defRPr/>
              </a:pPr>
              <a:endParaRPr lang="de-DE">
                <a:latin typeface="Arial" charset="0"/>
              </a:endParaRPr>
            </a:p>
          </p:txBody>
        </p:sp>
        <p:sp>
          <p:nvSpPr>
            <p:cNvPr id="106" name="Abgerundetes Rechteck 106"/>
            <p:cNvSpPr/>
            <p:nvPr/>
          </p:nvSpPr>
          <p:spPr bwMode="auto">
            <a:xfrm>
              <a:off x="0" y="1443038"/>
              <a:ext cx="827088" cy="287337"/>
            </a:xfrm>
            <a:prstGeom prst="roundRect">
              <a:avLst/>
            </a:prstGeom>
            <a:solidFill>
              <a:schemeClr val="bg1">
                <a:lumMod val="95000"/>
              </a:schemeClr>
            </a:solidFill>
            <a:ln w="28575" cap="flat" cmpd="sng" algn="ctr">
              <a:solidFill>
                <a:srgbClr val="0000FF"/>
              </a:solidFill>
              <a:prstDash val="solid"/>
              <a:round/>
              <a:headEnd type="none" w="med" len="med"/>
              <a:tailEnd type="none" w="med" len="med"/>
            </a:ln>
            <a:effectLst/>
          </p:spPr>
          <p:txBody>
            <a:bodyPr/>
            <a:lstStyle/>
            <a:p>
              <a:pPr>
                <a:defRPr/>
              </a:pPr>
              <a:endParaRPr lang="de-DE">
                <a:latin typeface="Arial" charset="0"/>
              </a:endParaRPr>
            </a:p>
          </p:txBody>
        </p:sp>
        <p:sp>
          <p:nvSpPr>
            <p:cNvPr id="108" name="Abgerundetes Rechteck 108"/>
            <p:cNvSpPr/>
            <p:nvPr/>
          </p:nvSpPr>
          <p:spPr bwMode="auto">
            <a:xfrm>
              <a:off x="0" y="2160000"/>
              <a:ext cx="1115616" cy="287337"/>
            </a:xfrm>
            <a:prstGeom prst="roundRect">
              <a:avLst/>
            </a:prstGeom>
            <a:solidFill>
              <a:schemeClr val="bg1">
                <a:lumMod val="95000"/>
              </a:schemeClr>
            </a:solidFill>
            <a:ln w="28575" cap="flat" cmpd="sng" algn="ctr">
              <a:solidFill>
                <a:srgbClr val="0000FF"/>
              </a:solidFill>
              <a:prstDash val="solid"/>
              <a:round/>
              <a:headEnd type="none" w="med" len="med"/>
              <a:tailEnd type="none" w="med" len="med"/>
            </a:ln>
            <a:effectLst/>
          </p:spPr>
          <p:txBody>
            <a:bodyPr/>
            <a:lstStyle/>
            <a:p>
              <a:pPr>
                <a:defRPr/>
              </a:pPr>
              <a:endParaRPr lang="de-DE">
                <a:latin typeface="Arial" charset="0"/>
              </a:endParaRPr>
            </a:p>
          </p:txBody>
        </p:sp>
        <p:sp>
          <p:nvSpPr>
            <p:cNvPr id="111" name="Abgerundetes Rechteck 110"/>
            <p:cNvSpPr/>
            <p:nvPr/>
          </p:nvSpPr>
          <p:spPr bwMode="auto">
            <a:xfrm>
              <a:off x="0" y="3573016"/>
              <a:ext cx="899592" cy="288925"/>
            </a:xfrm>
            <a:prstGeom prst="roundRect">
              <a:avLst/>
            </a:prstGeom>
            <a:solidFill>
              <a:schemeClr val="bg1">
                <a:lumMod val="95000"/>
              </a:schemeClr>
            </a:solidFill>
            <a:ln w="28575" cap="flat" cmpd="sng" algn="ctr">
              <a:solidFill>
                <a:srgbClr val="0000FF"/>
              </a:solidFill>
              <a:prstDash val="solid"/>
              <a:round/>
              <a:headEnd type="none" w="med" len="med"/>
              <a:tailEnd type="none" w="med" len="med"/>
            </a:ln>
            <a:effectLst/>
          </p:spPr>
          <p:txBody>
            <a:bodyPr/>
            <a:lstStyle/>
            <a:p>
              <a:pPr>
                <a:defRPr/>
              </a:pPr>
              <a:endParaRPr lang="de-DE">
                <a:latin typeface="Arial" charset="0"/>
              </a:endParaRPr>
            </a:p>
          </p:txBody>
        </p:sp>
        <p:sp>
          <p:nvSpPr>
            <p:cNvPr id="112" name="Abgerundetes Rechteck 111"/>
            <p:cNvSpPr/>
            <p:nvPr/>
          </p:nvSpPr>
          <p:spPr bwMode="auto">
            <a:xfrm>
              <a:off x="1115616" y="3573016"/>
              <a:ext cx="864096" cy="288925"/>
            </a:xfrm>
            <a:prstGeom prst="roundRect">
              <a:avLst/>
            </a:prstGeom>
            <a:solidFill>
              <a:schemeClr val="bg1">
                <a:lumMod val="95000"/>
              </a:schemeClr>
            </a:solidFill>
            <a:ln w="28575" cap="flat" cmpd="sng" algn="ctr">
              <a:solidFill>
                <a:srgbClr val="0000FF"/>
              </a:solidFill>
              <a:prstDash val="solid"/>
              <a:round/>
              <a:headEnd type="none" w="med" len="med"/>
              <a:tailEnd type="none" w="med" len="med"/>
            </a:ln>
            <a:effectLst/>
          </p:spPr>
          <p:txBody>
            <a:bodyPr/>
            <a:lstStyle/>
            <a:p>
              <a:pPr>
                <a:defRPr/>
              </a:pPr>
              <a:endParaRPr lang="de-DE">
                <a:latin typeface="Arial" charset="0"/>
              </a:endParaRPr>
            </a:p>
          </p:txBody>
        </p:sp>
      </p:grpSp>
      <p:sp>
        <p:nvSpPr>
          <p:cNvPr id="15370" name="Textfeld 26"/>
          <p:cNvSpPr txBox="1">
            <a:spLocks noChangeArrowheads="1"/>
          </p:cNvSpPr>
          <p:nvPr/>
        </p:nvSpPr>
        <p:spPr bwMode="auto">
          <a:xfrm>
            <a:off x="0" y="1011238"/>
            <a:ext cx="2627313" cy="40421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200" b="1">
                <a:solidFill>
                  <a:schemeClr val="tx1"/>
                </a:solidFill>
                <a:latin typeface="Arial" pitchFamily="34" charset="0"/>
              </a:defRPr>
            </a:lvl1pPr>
            <a:lvl2pPr marL="742950" indent="-285750" eaLnBrk="0" hangingPunct="0">
              <a:defRPr sz="2200" b="1">
                <a:solidFill>
                  <a:schemeClr val="tx1"/>
                </a:solidFill>
                <a:latin typeface="Arial" pitchFamily="34" charset="0"/>
              </a:defRPr>
            </a:lvl2pPr>
            <a:lvl3pPr marL="1143000" indent="-228600" eaLnBrk="0" hangingPunct="0">
              <a:defRPr sz="2200" b="1">
                <a:solidFill>
                  <a:schemeClr val="tx1"/>
                </a:solidFill>
                <a:latin typeface="Arial" pitchFamily="34" charset="0"/>
              </a:defRPr>
            </a:lvl3pPr>
            <a:lvl4pPr marL="1600200" indent="-228600" eaLnBrk="0" hangingPunct="0">
              <a:defRPr sz="2200" b="1">
                <a:solidFill>
                  <a:schemeClr val="tx1"/>
                </a:solidFill>
                <a:latin typeface="Arial" pitchFamily="34" charset="0"/>
              </a:defRPr>
            </a:lvl4pPr>
            <a:lvl5pPr marL="2057400" indent="-228600" eaLnBrk="0" hangingPunct="0">
              <a:defRPr sz="2200" b="1">
                <a:solidFill>
                  <a:schemeClr val="tx1"/>
                </a:solidFill>
                <a:latin typeface="Arial" pitchFamily="34" charset="0"/>
              </a:defRPr>
            </a:lvl5pPr>
            <a:lvl6pPr marL="2514600" indent="-228600" eaLnBrk="0" fontAlgn="base" hangingPunct="0">
              <a:spcBef>
                <a:spcPct val="0"/>
              </a:spcBef>
              <a:spcAft>
                <a:spcPct val="0"/>
              </a:spcAft>
              <a:defRPr sz="2200" b="1">
                <a:solidFill>
                  <a:schemeClr val="tx1"/>
                </a:solidFill>
                <a:latin typeface="Arial" pitchFamily="34" charset="0"/>
              </a:defRPr>
            </a:lvl6pPr>
            <a:lvl7pPr marL="2971800" indent="-228600" eaLnBrk="0" fontAlgn="base" hangingPunct="0">
              <a:spcBef>
                <a:spcPct val="0"/>
              </a:spcBef>
              <a:spcAft>
                <a:spcPct val="0"/>
              </a:spcAft>
              <a:defRPr sz="2200" b="1">
                <a:solidFill>
                  <a:schemeClr val="tx1"/>
                </a:solidFill>
                <a:latin typeface="Arial" pitchFamily="34" charset="0"/>
              </a:defRPr>
            </a:lvl7pPr>
            <a:lvl8pPr marL="3429000" indent="-228600" eaLnBrk="0" fontAlgn="base" hangingPunct="0">
              <a:spcBef>
                <a:spcPct val="0"/>
              </a:spcBef>
              <a:spcAft>
                <a:spcPct val="0"/>
              </a:spcAft>
              <a:defRPr sz="2200" b="1">
                <a:solidFill>
                  <a:schemeClr val="tx1"/>
                </a:solidFill>
                <a:latin typeface="Arial" pitchFamily="34" charset="0"/>
              </a:defRPr>
            </a:lvl8pPr>
            <a:lvl9pPr marL="3886200" indent="-228600" eaLnBrk="0" fontAlgn="base" hangingPunct="0">
              <a:spcBef>
                <a:spcPct val="0"/>
              </a:spcBef>
              <a:spcAft>
                <a:spcPct val="0"/>
              </a:spcAft>
              <a:defRPr sz="2200" b="1">
                <a:solidFill>
                  <a:schemeClr val="tx1"/>
                </a:solidFill>
                <a:latin typeface="Arial" pitchFamily="34" charset="0"/>
              </a:defRPr>
            </a:lvl9pPr>
          </a:lstStyle>
          <a:p>
            <a:pPr eaLnBrk="1" hangingPunct="1">
              <a:lnSpc>
                <a:spcPts val="2800"/>
              </a:lnSpc>
            </a:pPr>
            <a:r>
              <a:rPr lang="de-DE" sz="2000" i="1" dirty="0"/>
              <a:t>Sergio </a:t>
            </a:r>
            <a:r>
              <a:rPr lang="de-DE" sz="2000" i="1" dirty="0" err="1"/>
              <a:t>talked</a:t>
            </a:r>
            <a:r>
              <a:rPr lang="de-DE" sz="2000" i="1" dirty="0"/>
              <a:t> </a:t>
            </a:r>
            <a:r>
              <a:rPr lang="de-DE" sz="2000" i="1" dirty="0" err="1"/>
              <a:t>to</a:t>
            </a:r>
            <a:r>
              <a:rPr lang="de-DE" sz="2000" i="1" dirty="0"/>
              <a:t> </a:t>
            </a:r>
          </a:p>
          <a:p>
            <a:pPr eaLnBrk="1" hangingPunct="1">
              <a:lnSpc>
                <a:spcPts val="2800"/>
              </a:lnSpc>
            </a:pPr>
            <a:r>
              <a:rPr lang="de-DE" sz="2000" i="1" dirty="0"/>
              <a:t>Ennio </a:t>
            </a:r>
            <a:r>
              <a:rPr lang="de-DE" sz="2000" i="1" dirty="0" err="1"/>
              <a:t>about</a:t>
            </a:r>
            <a:endParaRPr lang="de-DE" sz="2000" i="1" dirty="0"/>
          </a:p>
          <a:p>
            <a:pPr eaLnBrk="1" hangingPunct="1">
              <a:lnSpc>
                <a:spcPts val="2800"/>
              </a:lnSpc>
            </a:pPr>
            <a:r>
              <a:rPr lang="de-DE" sz="2000" i="1" dirty="0" err="1"/>
              <a:t>Eli‘s</a:t>
            </a:r>
            <a:r>
              <a:rPr lang="de-DE" sz="2000" i="1" dirty="0"/>
              <a:t> </a:t>
            </a:r>
            <a:r>
              <a:rPr lang="de-DE" sz="2000" i="1" dirty="0" err="1"/>
              <a:t>role</a:t>
            </a:r>
            <a:r>
              <a:rPr lang="de-DE" sz="2000" i="1" dirty="0"/>
              <a:t> in </a:t>
            </a:r>
            <a:r>
              <a:rPr lang="de-DE" sz="2000" i="1" dirty="0" err="1"/>
              <a:t>the</a:t>
            </a:r>
            <a:endParaRPr lang="de-DE" sz="2000" i="1" dirty="0"/>
          </a:p>
          <a:p>
            <a:pPr eaLnBrk="1" hangingPunct="1">
              <a:lnSpc>
                <a:spcPts val="2800"/>
              </a:lnSpc>
            </a:pPr>
            <a:r>
              <a:rPr lang="de-DE" sz="2000" i="1" dirty="0"/>
              <a:t>Ecstasy </a:t>
            </a:r>
            <a:r>
              <a:rPr lang="de-DE" sz="2000" i="1" dirty="0" err="1"/>
              <a:t>scene</a:t>
            </a:r>
            <a:r>
              <a:rPr lang="de-DE" sz="2000" i="1" dirty="0"/>
              <a:t>. </a:t>
            </a:r>
          </a:p>
          <a:p>
            <a:pPr eaLnBrk="1" hangingPunct="1">
              <a:lnSpc>
                <a:spcPts val="2800"/>
              </a:lnSpc>
            </a:pPr>
            <a:r>
              <a:rPr lang="de-DE" sz="2000" i="1" dirty="0" err="1"/>
              <a:t>This</a:t>
            </a:r>
            <a:r>
              <a:rPr lang="de-DE" sz="2000" i="1" dirty="0"/>
              <a:t> </a:t>
            </a:r>
            <a:r>
              <a:rPr lang="de-DE" sz="2000" i="1" dirty="0" err="1"/>
              <a:t>sequence</a:t>
            </a:r>
            <a:r>
              <a:rPr lang="de-DE" sz="2000" i="1" dirty="0"/>
              <a:t> on</a:t>
            </a:r>
          </a:p>
          <a:p>
            <a:pPr eaLnBrk="1" hangingPunct="1">
              <a:lnSpc>
                <a:spcPts val="2800"/>
              </a:lnSpc>
            </a:pPr>
            <a:r>
              <a:rPr lang="de-DE" sz="2000" i="1" dirty="0" err="1"/>
              <a:t>the</a:t>
            </a:r>
            <a:r>
              <a:rPr lang="de-DE" sz="2000" i="1" dirty="0"/>
              <a:t> </a:t>
            </a:r>
            <a:r>
              <a:rPr lang="de-DE" sz="2000" i="1" dirty="0" err="1"/>
              <a:t>graveyard</a:t>
            </a:r>
            <a:endParaRPr lang="de-DE" sz="2000" i="1" dirty="0"/>
          </a:p>
          <a:p>
            <a:pPr eaLnBrk="1" hangingPunct="1">
              <a:lnSpc>
                <a:spcPts val="2800"/>
              </a:lnSpc>
            </a:pPr>
            <a:r>
              <a:rPr lang="de-DE" sz="2000" i="1" dirty="0"/>
              <a:t>was a </a:t>
            </a:r>
            <a:r>
              <a:rPr lang="de-DE" sz="2000" i="1" dirty="0" err="1"/>
              <a:t>highlight</a:t>
            </a:r>
            <a:r>
              <a:rPr lang="de-DE" sz="2000" i="1" dirty="0"/>
              <a:t> in</a:t>
            </a:r>
          </a:p>
          <a:p>
            <a:pPr eaLnBrk="1" hangingPunct="1">
              <a:lnSpc>
                <a:spcPts val="2800"/>
              </a:lnSpc>
            </a:pPr>
            <a:r>
              <a:rPr lang="de-DE" sz="2000" i="1" dirty="0" err="1"/>
              <a:t>Sergio‘s</a:t>
            </a:r>
            <a:r>
              <a:rPr lang="de-DE" sz="2000" i="1" dirty="0"/>
              <a:t> </a:t>
            </a:r>
            <a:r>
              <a:rPr lang="de-DE" sz="2000" i="1" dirty="0" err="1"/>
              <a:t>trilogy</a:t>
            </a:r>
            <a:endParaRPr lang="de-DE" sz="2000" i="1" dirty="0"/>
          </a:p>
          <a:p>
            <a:pPr eaLnBrk="1" hangingPunct="1">
              <a:lnSpc>
                <a:spcPts val="2800"/>
              </a:lnSpc>
            </a:pPr>
            <a:r>
              <a:rPr lang="de-DE" sz="2000" i="1" dirty="0" err="1"/>
              <a:t>of</a:t>
            </a:r>
            <a:r>
              <a:rPr lang="de-DE" sz="2000" i="1" dirty="0"/>
              <a:t> western </a:t>
            </a:r>
            <a:r>
              <a:rPr lang="de-DE" sz="2000" i="1" dirty="0" err="1"/>
              <a:t>films</a:t>
            </a:r>
            <a:r>
              <a:rPr lang="de-DE" sz="2000" i="1" dirty="0"/>
              <a:t>.</a:t>
            </a:r>
          </a:p>
          <a:p>
            <a:pPr eaLnBrk="1" hangingPunct="1">
              <a:lnSpc>
                <a:spcPts val="2800"/>
              </a:lnSpc>
            </a:pPr>
            <a:endParaRPr lang="de-DE" sz="2000" dirty="0"/>
          </a:p>
          <a:p>
            <a:pPr eaLnBrk="1" hangingPunct="1">
              <a:lnSpc>
                <a:spcPts val="2800"/>
              </a:lnSpc>
            </a:pPr>
            <a:endParaRPr lang="de-DE" sz="2000" dirty="0">
              <a:cs typeface="Arial" pitchFamily="34" charset="0"/>
            </a:endParaRPr>
          </a:p>
        </p:txBody>
      </p:sp>
      <p:sp>
        <p:nvSpPr>
          <p:cNvPr id="15362" name="Rectangle 3"/>
          <p:cNvSpPr>
            <a:spLocks noGrp="1" noChangeArrowheads="1"/>
          </p:cNvSpPr>
          <p:nvPr>
            <p:ph type="title"/>
          </p:nvPr>
        </p:nvSpPr>
        <p:spPr>
          <a:xfrm>
            <a:off x="271463" y="0"/>
            <a:ext cx="8872537" cy="765175"/>
          </a:xfrm>
        </p:spPr>
        <p:txBody>
          <a:bodyPr/>
          <a:lstStyle/>
          <a:p>
            <a:pPr defTabSz="893763" eaLnBrk="1" hangingPunct="1"/>
            <a:r>
              <a:rPr lang="en-GB" dirty="0"/>
              <a:t>Mentions, Meanings, Mappings   </a:t>
            </a:r>
            <a:r>
              <a:rPr lang="en-GB" sz="2800" dirty="0">
                <a:solidFill>
                  <a:schemeClr val="accent3"/>
                </a:solidFill>
              </a:rPr>
              <a:t>[G. </a:t>
            </a:r>
            <a:r>
              <a:rPr lang="en-GB" sz="2800" dirty="0" err="1">
                <a:solidFill>
                  <a:schemeClr val="accent3"/>
                </a:solidFill>
              </a:rPr>
              <a:t>Weikum</a:t>
            </a:r>
            <a:r>
              <a:rPr lang="en-GB" sz="2800" dirty="0">
                <a:solidFill>
                  <a:schemeClr val="accent3"/>
                </a:solidFill>
              </a:rPr>
              <a:t>]</a:t>
            </a:r>
            <a:endParaRPr lang="en-GB" sz="2000" dirty="0">
              <a:solidFill>
                <a:schemeClr val="accent3"/>
              </a:solidFill>
            </a:endParaRPr>
          </a:p>
        </p:txBody>
      </p:sp>
      <p:sp>
        <p:nvSpPr>
          <p:cNvPr id="15363" name="TextBox 12"/>
          <p:cNvSpPr txBox="1">
            <a:spLocks noChangeArrowheads="1"/>
          </p:cNvSpPr>
          <p:nvPr/>
        </p:nvSpPr>
        <p:spPr bwMode="auto">
          <a:xfrm>
            <a:off x="3600450" y="6802438"/>
            <a:ext cx="1793875" cy="246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200" b="1">
                <a:solidFill>
                  <a:schemeClr val="tx1"/>
                </a:solidFill>
                <a:latin typeface="Arial" pitchFamily="34" charset="0"/>
              </a:defRPr>
            </a:lvl1pPr>
            <a:lvl2pPr marL="742950" indent="-285750" eaLnBrk="0" hangingPunct="0">
              <a:defRPr sz="2200" b="1">
                <a:solidFill>
                  <a:schemeClr val="tx1"/>
                </a:solidFill>
                <a:latin typeface="Arial" pitchFamily="34" charset="0"/>
              </a:defRPr>
            </a:lvl2pPr>
            <a:lvl3pPr marL="1143000" indent="-228600" eaLnBrk="0" hangingPunct="0">
              <a:defRPr sz="2200" b="1">
                <a:solidFill>
                  <a:schemeClr val="tx1"/>
                </a:solidFill>
                <a:latin typeface="Arial" pitchFamily="34" charset="0"/>
              </a:defRPr>
            </a:lvl3pPr>
            <a:lvl4pPr marL="1600200" indent="-228600" eaLnBrk="0" hangingPunct="0">
              <a:defRPr sz="2200" b="1">
                <a:solidFill>
                  <a:schemeClr val="tx1"/>
                </a:solidFill>
                <a:latin typeface="Arial" pitchFamily="34" charset="0"/>
              </a:defRPr>
            </a:lvl4pPr>
            <a:lvl5pPr marL="2057400" indent="-228600" eaLnBrk="0" hangingPunct="0">
              <a:defRPr sz="2200" b="1">
                <a:solidFill>
                  <a:schemeClr val="tx1"/>
                </a:solidFill>
                <a:latin typeface="Arial" pitchFamily="34" charset="0"/>
              </a:defRPr>
            </a:lvl5pPr>
            <a:lvl6pPr marL="2514600" indent="-228600" eaLnBrk="0" fontAlgn="base" hangingPunct="0">
              <a:spcBef>
                <a:spcPct val="0"/>
              </a:spcBef>
              <a:spcAft>
                <a:spcPct val="0"/>
              </a:spcAft>
              <a:defRPr sz="2200" b="1">
                <a:solidFill>
                  <a:schemeClr val="tx1"/>
                </a:solidFill>
                <a:latin typeface="Arial" pitchFamily="34" charset="0"/>
              </a:defRPr>
            </a:lvl6pPr>
            <a:lvl7pPr marL="2971800" indent="-228600" eaLnBrk="0" fontAlgn="base" hangingPunct="0">
              <a:spcBef>
                <a:spcPct val="0"/>
              </a:spcBef>
              <a:spcAft>
                <a:spcPct val="0"/>
              </a:spcAft>
              <a:defRPr sz="2200" b="1">
                <a:solidFill>
                  <a:schemeClr val="tx1"/>
                </a:solidFill>
                <a:latin typeface="Arial" pitchFamily="34" charset="0"/>
              </a:defRPr>
            </a:lvl7pPr>
            <a:lvl8pPr marL="3429000" indent="-228600" eaLnBrk="0" fontAlgn="base" hangingPunct="0">
              <a:spcBef>
                <a:spcPct val="0"/>
              </a:spcBef>
              <a:spcAft>
                <a:spcPct val="0"/>
              </a:spcAft>
              <a:defRPr sz="2200" b="1">
                <a:solidFill>
                  <a:schemeClr val="tx1"/>
                </a:solidFill>
                <a:latin typeface="Arial" pitchFamily="34" charset="0"/>
              </a:defRPr>
            </a:lvl8pPr>
            <a:lvl9pPr marL="3886200" indent="-228600" eaLnBrk="0" fontAlgn="base" hangingPunct="0">
              <a:spcBef>
                <a:spcPct val="0"/>
              </a:spcBef>
              <a:spcAft>
                <a:spcPct val="0"/>
              </a:spcAft>
              <a:defRPr sz="2200" b="1">
                <a:solidFill>
                  <a:schemeClr val="tx1"/>
                </a:solidFill>
                <a:latin typeface="Arial" pitchFamily="34" charset="0"/>
              </a:defRPr>
            </a:lvl9pPr>
          </a:lstStyle>
          <a:p>
            <a:pPr eaLnBrk="1" hangingPunct="1"/>
            <a:r>
              <a:rPr lang="de-DE" sz="1000"/>
              <a:t>D5 Overview   May 30, 2011</a:t>
            </a:r>
            <a:endParaRPr lang="en-US" sz="1000"/>
          </a:p>
        </p:txBody>
      </p:sp>
      <p:grpSp>
        <p:nvGrpSpPr>
          <p:cNvPr id="2" name="Group 88"/>
          <p:cNvGrpSpPr>
            <a:grpSpLocks/>
          </p:cNvGrpSpPr>
          <p:nvPr/>
        </p:nvGrpSpPr>
        <p:grpSpPr bwMode="auto">
          <a:xfrm>
            <a:off x="2555875" y="3271838"/>
            <a:ext cx="4238545" cy="3940045"/>
            <a:chOff x="2555776" y="1268760"/>
            <a:chExt cx="4237844" cy="3939880"/>
          </a:xfrm>
        </p:grpSpPr>
        <p:sp>
          <p:nvSpPr>
            <p:cNvPr id="90" name="Zylinder 36"/>
            <p:cNvSpPr/>
            <p:nvPr/>
          </p:nvSpPr>
          <p:spPr>
            <a:xfrm>
              <a:off x="2555776" y="1268760"/>
              <a:ext cx="4104597" cy="3700307"/>
            </a:xfrm>
            <a:prstGeom prst="can">
              <a:avLst>
                <a:gd name="adj" fmla="val 13831"/>
              </a:avLst>
            </a:prstGeom>
            <a:solidFill>
              <a:srgbClr val="99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a:p>
          </p:txBody>
        </p:sp>
        <p:sp>
          <p:nvSpPr>
            <p:cNvPr id="15410" name="Textfeld 37"/>
            <p:cNvSpPr txBox="1">
              <a:spLocks noChangeArrowheads="1"/>
            </p:cNvSpPr>
            <p:nvPr/>
          </p:nvSpPr>
          <p:spPr bwMode="auto">
            <a:xfrm>
              <a:off x="2627784" y="2115616"/>
              <a:ext cx="4165836" cy="30930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200" b="1">
                  <a:solidFill>
                    <a:schemeClr val="tx1"/>
                  </a:solidFill>
                  <a:latin typeface="Arial" pitchFamily="34" charset="0"/>
                </a:defRPr>
              </a:lvl1pPr>
              <a:lvl2pPr marL="742950" indent="-285750" eaLnBrk="0" hangingPunct="0">
                <a:defRPr sz="2200" b="1">
                  <a:solidFill>
                    <a:schemeClr val="tx1"/>
                  </a:solidFill>
                  <a:latin typeface="Arial" pitchFamily="34" charset="0"/>
                </a:defRPr>
              </a:lvl2pPr>
              <a:lvl3pPr marL="1143000" indent="-228600" eaLnBrk="0" hangingPunct="0">
                <a:defRPr sz="2200" b="1">
                  <a:solidFill>
                    <a:schemeClr val="tx1"/>
                  </a:solidFill>
                  <a:latin typeface="Arial" pitchFamily="34" charset="0"/>
                </a:defRPr>
              </a:lvl3pPr>
              <a:lvl4pPr marL="1600200" indent="-228600" eaLnBrk="0" hangingPunct="0">
                <a:defRPr sz="2200" b="1">
                  <a:solidFill>
                    <a:schemeClr val="tx1"/>
                  </a:solidFill>
                  <a:latin typeface="Arial" pitchFamily="34" charset="0"/>
                </a:defRPr>
              </a:lvl4pPr>
              <a:lvl5pPr marL="2057400" indent="-228600" eaLnBrk="0" hangingPunct="0">
                <a:defRPr sz="2200" b="1">
                  <a:solidFill>
                    <a:schemeClr val="tx1"/>
                  </a:solidFill>
                  <a:latin typeface="Arial" pitchFamily="34" charset="0"/>
                </a:defRPr>
              </a:lvl5pPr>
              <a:lvl6pPr marL="2514600" indent="-228600" eaLnBrk="0" fontAlgn="base" hangingPunct="0">
                <a:spcBef>
                  <a:spcPct val="0"/>
                </a:spcBef>
                <a:spcAft>
                  <a:spcPct val="0"/>
                </a:spcAft>
                <a:defRPr sz="2200" b="1">
                  <a:solidFill>
                    <a:schemeClr val="tx1"/>
                  </a:solidFill>
                  <a:latin typeface="Arial" pitchFamily="34" charset="0"/>
                </a:defRPr>
              </a:lvl6pPr>
              <a:lvl7pPr marL="2971800" indent="-228600" eaLnBrk="0" fontAlgn="base" hangingPunct="0">
                <a:spcBef>
                  <a:spcPct val="0"/>
                </a:spcBef>
                <a:spcAft>
                  <a:spcPct val="0"/>
                </a:spcAft>
                <a:defRPr sz="2200" b="1">
                  <a:solidFill>
                    <a:schemeClr val="tx1"/>
                  </a:solidFill>
                  <a:latin typeface="Arial" pitchFamily="34" charset="0"/>
                </a:defRPr>
              </a:lvl7pPr>
              <a:lvl8pPr marL="3429000" indent="-228600" eaLnBrk="0" fontAlgn="base" hangingPunct="0">
                <a:spcBef>
                  <a:spcPct val="0"/>
                </a:spcBef>
                <a:spcAft>
                  <a:spcPct val="0"/>
                </a:spcAft>
                <a:defRPr sz="2200" b="1">
                  <a:solidFill>
                    <a:schemeClr val="tx1"/>
                  </a:solidFill>
                  <a:latin typeface="Arial" pitchFamily="34" charset="0"/>
                </a:defRPr>
              </a:lvl8pPr>
              <a:lvl9pPr marL="3886200" indent="-228600" eaLnBrk="0" fontAlgn="base" hangingPunct="0">
                <a:spcBef>
                  <a:spcPct val="0"/>
                </a:spcBef>
                <a:spcAft>
                  <a:spcPct val="0"/>
                </a:spcAft>
                <a:defRPr sz="2200" b="1">
                  <a:solidFill>
                    <a:schemeClr val="tx1"/>
                  </a:solidFill>
                  <a:latin typeface="Arial" pitchFamily="34" charset="0"/>
                </a:defRPr>
              </a:lvl9pPr>
            </a:lstStyle>
            <a:p>
              <a:pPr eaLnBrk="1" hangingPunct="1">
                <a:lnSpc>
                  <a:spcPts val="1800"/>
                </a:lnSpc>
              </a:pPr>
              <a:r>
                <a:rPr lang="de-DE" sz="2000" dirty="0">
                  <a:latin typeface="Arial Narrow" pitchFamily="34" charset="0"/>
                </a:rPr>
                <a:t>Sergio </a:t>
              </a:r>
              <a:r>
                <a:rPr lang="de-DE" sz="2000" dirty="0" err="1">
                  <a:latin typeface="Arial Narrow" pitchFamily="34" charset="0"/>
                </a:rPr>
                <a:t>means</a:t>
              </a:r>
              <a:r>
                <a:rPr lang="de-DE" sz="2000" dirty="0">
                  <a:latin typeface="Arial Narrow" pitchFamily="34" charset="0"/>
                </a:rPr>
                <a:t>  </a:t>
              </a:r>
              <a:r>
                <a:rPr lang="de-DE" sz="2000" dirty="0" err="1">
                  <a:latin typeface="Arial Narrow" pitchFamily="34" charset="0"/>
                </a:rPr>
                <a:t>Sergio_Leone</a:t>
              </a:r>
              <a:endParaRPr lang="de-DE" sz="2000" dirty="0">
                <a:latin typeface="Arial Narrow" pitchFamily="34" charset="0"/>
              </a:endParaRPr>
            </a:p>
            <a:p>
              <a:pPr eaLnBrk="1" hangingPunct="1">
                <a:lnSpc>
                  <a:spcPts val="1800"/>
                </a:lnSpc>
              </a:pPr>
              <a:r>
                <a:rPr lang="de-DE" sz="2000" dirty="0">
                  <a:latin typeface="Arial Narrow" pitchFamily="34" charset="0"/>
                </a:rPr>
                <a:t>Sergio </a:t>
              </a:r>
              <a:r>
                <a:rPr lang="de-DE" sz="2000" dirty="0" err="1">
                  <a:latin typeface="Arial Narrow" pitchFamily="34" charset="0"/>
                </a:rPr>
                <a:t>means</a:t>
              </a:r>
              <a:r>
                <a:rPr lang="de-DE" sz="2000" dirty="0">
                  <a:latin typeface="Arial Narrow" pitchFamily="34" charset="0"/>
                </a:rPr>
                <a:t>  </a:t>
              </a:r>
              <a:r>
                <a:rPr lang="de-DE" sz="2000" dirty="0" err="1">
                  <a:latin typeface="Arial Narrow" pitchFamily="34" charset="0"/>
                </a:rPr>
                <a:t>Serge_Gainsbourg</a:t>
              </a:r>
              <a:endParaRPr lang="de-DE" sz="2000" dirty="0">
                <a:latin typeface="Arial Narrow" pitchFamily="34" charset="0"/>
              </a:endParaRPr>
            </a:p>
            <a:p>
              <a:pPr eaLnBrk="1" hangingPunct="1">
                <a:lnSpc>
                  <a:spcPts val="1800"/>
                </a:lnSpc>
              </a:pPr>
              <a:r>
                <a:rPr lang="de-DE" sz="2000" dirty="0">
                  <a:latin typeface="Arial Narrow" pitchFamily="34" charset="0"/>
                </a:rPr>
                <a:t>Ennio  </a:t>
              </a:r>
              <a:r>
                <a:rPr lang="de-DE" sz="2000" dirty="0" err="1">
                  <a:latin typeface="Arial Narrow" pitchFamily="34" charset="0"/>
                </a:rPr>
                <a:t>means</a:t>
              </a:r>
              <a:r>
                <a:rPr lang="de-DE" sz="2000" dirty="0">
                  <a:latin typeface="Arial Narrow" pitchFamily="34" charset="0"/>
                </a:rPr>
                <a:t>  </a:t>
              </a:r>
              <a:r>
                <a:rPr lang="de-DE" sz="2000" dirty="0" err="1">
                  <a:latin typeface="Arial Narrow" pitchFamily="34" charset="0"/>
                </a:rPr>
                <a:t>Ennio_Antonelli</a:t>
              </a:r>
              <a:endParaRPr lang="de-DE" sz="2000" dirty="0">
                <a:latin typeface="Arial Narrow" pitchFamily="34" charset="0"/>
              </a:endParaRPr>
            </a:p>
            <a:p>
              <a:pPr eaLnBrk="1" hangingPunct="1">
                <a:lnSpc>
                  <a:spcPts val="1800"/>
                </a:lnSpc>
              </a:pPr>
              <a:r>
                <a:rPr lang="de-DE" sz="2000" dirty="0">
                  <a:latin typeface="Arial Narrow" pitchFamily="34" charset="0"/>
                </a:rPr>
                <a:t>Ennio  </a:t>
              </a:r>
              <a:r>
                <a:rPr lang="de-DE" sz="2000" dirty="0" err="1">
                  <a:latin typeface="Arial Narrow" pitchFamily="34" charset="0"/>
                </a:rPr>
                <a:t>means</a:t>
              </a:r>
              <a:r>
                <a:rPr lang="de-DE" sz="2000" dirty="0">
                  <a:latin typeface="Arial Narrow" pitchFamily="34" charset="0"/>
                </a:rPr>
                <a:t>  </a:t>
              </a:r>
              <a:r>
                <a:rPr lang="de-DE" sz="2000" dirty="0" err="1">
                  <a:latin typeface="Arial Narrow" pitchFamily="34" charset="0"/>
                </a:rPr>
                <a:t>Ennio_Morricone</a:t>
              </a:r>
              <a:endParaRPr lang="de-DE" sz="2000" dirty="0">
                <a:latin typeface="Arial Narrow" pitchFamily="34" charset="0"/>
              </a:endParaRPr>
            </a:p>
            <a:p>
              <a:pPr eaLnBrk="1" hangingPunct="1">
                <a:lnSpc>
                  <a:spcPts val="1800"/>
                </a:lnSpc>
              </a:pPr>
              <a:r>
                <a:rPr lang="de-DE" sz="2000" dirty="0">
                  <a:latin typeface="Arial Narrow" pitchFamily="34" charset="0"/>
                </a:rPr>
                <a:t>Eli  </a:t>
              </a:r>
              <a:r>
                <a:rPr lang="de-DE" sz="2000" dirty="0" err="1">
                  <a:latin typeface="Arial Narrow" pitchFamily="34" charset="0"/>
                </a:rPr>
                <a:t>means</a:t>
              </a:r>
              <a:r>
                <a:rPr lang="de-DE" sz="2000" dirty="0">
                  <a:latin typeface="Arial Narrow" pitchFamily="34" charset="0"/>
                </a:rPr>
                <a:t>  Eli_(</a:t>
              </a:r>
              <a:r>
                <a:rPr lang="de-DE" sz="2000" dirty="0" err="1">
                  <a:latin typeface="Arial Narrow" pitchFamily="34" charset="0"/>
                </a:rPr>
                <a:t>bible</a:t>
              </a:r>
              <a:r>
                <a:rPr lang="de-DE" sz="2000" dirty="0">
                  <a:latin typeface="Arial Narrow" pitchFamily="34" charset="0"/>
                </a:rPr>
                <a:t>)</a:t>
              </a:r>
            </a:p>
            <a:p>
              <a:pPr eaLnBrk="1" hangingPunct="1">
                <a:lnSpc>
                  <a:spcPts val="1800"/>
                </a:lnSpc>
              </a:pPr>
              <a:r>
                <a:rPr lang="de-DE" sz="2000" dirty="0">
                  <a:latin typeface="Arial Narrow" pitchFamily="34" charset="0"/>
                </a:rPr>
                <a:t>Eli  </a:t>
              </a:r>
              <a:r>
                <a:rPr lang="de-DE" sz="2000" dirty="0" err="1">
                  <a:latin typeface="Arial Narrow" pitchFamily="34" charset="0"/>
                </a:rPr>
                <a:t>means</a:t>
              </a:r>
              <a:r>
                <a:rPr lang="de-DE" sz="2000" dirty="0">
                  <a:latin typeface="Arial Narrow" pitchFamily="34" charset="0"/>
                </a:rPr>
                <a:t>  </a:t>
              </a:r>
              <a:r>
                <a:rPr lang="de-DE" sz="2000" dirty="0" err="1">
                  <a:latin typeface="Arial Narrow" pitchFamily="34" charset="0"/>
                </a:rPr>
                <a:t>ExtremeLightInfrastructure</a:t>
              </a:r>
              <a:endParaRPr lang="de-DE" sz="2000" dirty="0">
                <a:latin typeface="Arial Narrow" pitchFamily="34" charset="0"/>
              </a:endParaRPr>
            </a:p>
            <a:p>
              <a:pPr eaLnBrk="1" hangingPunct="1">
                <a:lnSpc>
                  <a:spcPts val="1800"/>
                </a:lnSpc>
              </a:pPr>
              <a:r>
                <a:rPr lang="de-DE" sz="2000" dirty="0">
                  <a:latin typeface="Arial Narrow" pitchFamily="34" charset="0"/>
                </a:rPr>
                <a:t>Eli  </a:t>
              </a:r>
              <a:r>
                <a:rPr lang="de-DE" sz="2000" dirty="0" err="1">
                  <a:latin typeface="Arial Narrow" pitchFamily="34" charset="0"/>
                </a:rPr>
                <a:t>means</a:t>
              </a:r>
              <a:r>
                <a:rPr lang="de-DE" sz="2000" dirty="0">
                  <a:latin typeface="Arial Narrow" pitchFamily="34" charset="0"/>
                </a:rPr>
                <a:t>  </a:t>
              </a:r>
              <a:r>
                <a:rPr lang="de-DE" sz="2000" dirty="0" err="1">
                  <a:latin typeface="Arial Narrow" pitchFamily="34" charset="0"/>
                </a:rPr>
                <a:t>Eli_Wallach</a:t>
              </a:r>
              <a:endParaRPr lang="de-DE" sz="2000" dirty="0">
                <a:latin typeface="Arial Narrow" pitchFamily="34" charset="0"/>
              </a:endParaRPr>
            </a:p>
            <a:p>
              <a:pPr eaLnBrk="1" hangingPunct="1">
                <a:lnSpc>
                  <a:spcPts val="1800"/>
                </a:lnSpc>
              </a:pPr>
              <a:r>
                <a:rPr lang="de-DE" sz="2000" dirty="0">
                  <a:latin typeface="Arial Narrow" pitchFamily="34" charset="0"/>
                </a:rPr>
                <a:t>Ecstasy  </a:t>
              </a:r>
              <a:r>
                <a:rPr lang="de-DE" sz="2000" dirty="0" err="1">
                  <a:latin typeface="Arial Narrow" pitchFamily="34" charset="0"/>
                </a:rPr>
                <a:t>means</a:t>
              </a:r>
              <a:r>
                <a:rPr lang="de-DE" sz="2000" dirty="0">
                  <a:latin typeface="Arial Narrow" pitchFamily="34" charset="0"/>
                </a:rPr>
                <a:t>  Ecstasy_(</a:t>
              </a:r>
              <a:r>
                <a:rPr lang="de-DE" sz="2000" dirty="0" err="1">
                  <a:latin typeface="Arial Narrow" pitchFamily="34" charset="0"/>
                </a:rPr>
                <a:t>drug</a:t>
              </a:r>
              <a:r>
                <a:rPr lang="de-DE" sz="2000" dirty="0">
                  <a:latin typeface="Arial Narrow" pitchFamily="34" charset="0"/>
                </a:rPr>
                <a:t>)</a:t>
              </a:r>
            </a:p>
            <a:p>
              <a:pPr eaLnBrk="1" hangingPunct="1">
                <a:lnSpc>
                  <a:spcPts val="1800"/>
                </a:lnSpc>
              </a:pPr>
              <a:r>
                <a:rPr lang="de-DE" sz="2000" dirty="0">
                  <a:latin typeface="Arial Narrow" pitchFamily="34" charset="0"/>
                </a:rPr>
                <a:t>Ecstasy  </a:t>
              </a:r>
              <a:r>
                <a:rPr lang="de-DE" sz="2000" dirty="0" err="1">
                  <a:latin typeface="Arial Narrow" pitchFamily="34" charset="0"/>
                </a:rPr>
                <a:t>means</a:t>
              </a:r>
              <a:r>
                <a:rPr lang="de-DE" sz="2000" dirty="0">
                  <a:latin typeface="Arial Narrow" pitchFamily="34" charset="0"/>
                </a:rPr>
                <a:t>  </a:t>
              </a:r>
              <a:r>
                <a:rPr lang="de-DE" sz="2000" dirty="0" err="1">
                  <a:latin typeface="Arial Narrow" pitchFamily="34" charset="0"/>
                </a:rPr>
                <a:t>Ecstasy_of_Gold</a:t>
              </a:r>
              <a:endParaRPr lang="de-DE" sz="2000" dirty="0">
                <a:latin typeface="Arial Narrow" pitchFamily="34" charset="0"/>
              </a:endParaRPr>
            </a:p>
            <a:p>
              <a:pPr eaLnBrk="1" hangingPunct="1">
                <a:lnSpc>
                  <a:spcPts val="1800"/>
                </a:lnSpc>
              </a:pPr>
              <a:r>
                <a:rPr lang="de-DE" sz="2000" dirty="0" err="1">
                  <a:latin typeface="Arial Narrow" pitchFamily="34" charset="0"/>
                </a:rPr>
                <a:t>trilogy</a:t>
              </a:r>
              <a:r>
                <a:rPr lang="de-DE" sz="2000" dirty="0">
                  <a:latin typeface="Arial Narrow" pitchFamily="34" charset="0"/>
                </a:rPr>
                <a:t>  </a:t>
              </a:r>
              <a:r>
                <a:rPr lang="de-DE" sz="2000" dirty="0" err="1">
                  <a:latin typeface="Arial Narrow" pitchFamily="34" charset="0"/>
                </a:rPr>
                <a:t>means</a:t>
              </a:r>
              <a:r>
                <a:rPr lang="de-DE" sz="2000" dirty="0">
                  <a:latin typeface="Arial Narrow" pitchFamily="34" charset="0"/>
                </a:rPr>
                <a:t>  </a:t>
              </a:r>
              <a:r>
                <a:rPr lang="de-DE" sz="2000" dirty="0" err="1">
                  <a:latin typeface="Arial Narrow" pitchFamily="34" charset="0"/>
                </a:rPr>
                <a:t>Star_Wars_Trilogy</a:t>
              </a:r>
              <a:endParaRPr lang="de-DE" sz="2000" dirty="0">
                <a:latin typeface="Arial Narrow" pitchFamily="34" charset="0"/>
              </a:endParaRPr>
            </a:p>
            <a:p>
              <a:pPr eaLnBrk="1" hangingPunct="1">
                <a:lnSpc>
                  <a:spcPts val="1800"/>
                </a:lnSpc>
              </a:pPr>
              <a:r>
                <a:rPr lang="de-DE" sz="2000" dirty="0" err="1">
                  <a:latin typeface="Arial Narrow" pitchFamily="34" charset="0"/>
                </a:rPr>
                <a:t>trilogy</a:t>
              </a:r>
              <a:r>
                <a:rPr lang="de-DE" sz="2000" dirty="0">
                  <a:latin typeface="Arial Narrow" pitchFamily="34" charset="0"/>
                </a:rPr>
                <a:t>  </a:t>
              </a:r>
              <a:r>
                <a:rPr lang="de-DE" sz="2000" dirty="0" err="1">
                  <a:latin typeface="Arial Narrow" pitchFamily="34" charset="0"/>
                </a:rPr>
                <a:t>means</a:t>
              </a:r>
              <a:r>
                <a:rPr lang="de-DE" sz="2000" dirty="0">
                  <a:latin typeface="Arial Narrow" pitchFamily="34" charset="0"/>
                </a:rPr>
                <a:t>  </a:t>
              </a:r>
              <a:r>
                <a:rPr lang="de-DE" sz="2000" dirty="0" err="1">
                  <a:latin typeface="Arial Narrow" pitchFamily="34" charset="0"/>
                </a:rPr>
                <a:t>Lord_of_the_Rings</a:t>
              </a:r>
              <a:endParaRPr lang="de-DE" sz="2000" dirty="0">
                <a:latin typeface="Arial Narrow" pitchFamily="34" charset="0"/>
              </a:endParaRPr>
            </a:p>
            <a:p>
              <a:pPr eaLnBrk="1" hangingPunct="1">
                <a:lnSpc>
                  <a:spcPts val="1800"/>
                </a:lnSpc>
              </a:pPr>
              <a:r>
                <a:rPr lang="de-DE" sz="2000" dirty="0" err="1">
                  <a:latin typeface="Arial Narrow" pitchFamily="34" charset="0"/>
                </a:rPr>
                <a:t>trilogy</a:t>
              </a:r>
              <a:r>
                <a:rPr lang="de-DE" sz="2000" dirty="0">
                  <a:latin typeface="Arial Narrow" pitchFamily="34" charset="0"/>
                </a:rPr>
                <a:t>  </a:t>
              </a:r>
              <a:r>
                <a:rPr lang="de-DE" sz="2000" dirty="0" err="1">
                  <a:latin typeface="Arial Narrow" pitchFamily="34" charset="0"/>
                </a:rPr>
                <a:t>means</a:t>
              </a:r>
              <a:r>
                <a:rPr lang="de-DE" sz="2000" dirty="0">
                  <a:latin typeface="Arial Narrow" pitchFamily="34" charset="0"/>
                </a:rPr>
                <a:t>  </a:t>
              </a:r>
              <a:r>
                <a:rPr lang="de-DE" sz="2000" dirty="0" err="1">
                  <a:latin typeface="Arial Narrow" pitchFamily="34" charset="0"/>
                </a:rPr>
                <a:t>Dollars_Trilogy</a:t>
              </a:r>
              <a:endParaRPr lang="de-DE" sz="2000" dirty="0">
                <a:latin typeface="Arial Narrow" pitchFamily="34" charset="0"/>
              </a:endParaRPr>
            </a:p>
            <a:p>
              <a:pPr eaLnBrk="1" hangingPunct="1">
                <a:lnSpc>
                  <a:spcPts val="1800"/>
                </a:lnSpc>
              </a:pPr>
              <a:r>
                <a:rPr lang="de-DE" sz="2000" dirty="0">
                  <a:latin typeface="Arial Narrow" pitchFamily="34" charset="0"/>
                </a:rPr>
                <a:t>   …	   …	  …</a:t>
              </a:r>
            </a:p>
          </p:txBody>
        </p:sp>
        <p:sp>
          <p:nvSpPr>
            <p:cNvPr id="15411" name="Textfeld 39"/>
            <p:cNvSpPr txBox="1">
              <a:spLocks noChangeArrowheads="1"/>
            </p:cNvSpPr>
            <p:nvPr/>
          </p:nvSpPr>
          <p:spPr bwMode="auto">
            <a:xfrm>
              <a:off x="4283968" y="1296144"/>
              <a:ext cx="630301"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200" b="1">
                  <a:solidFill>
                    <a:schemeClr val="tx1"/>
                  </a:solidFill>
                  <a:latin typeface="Arial" pitchFamily="34" charset="0"/>
                </a:defRPr>
              </a:lvl1pPr>
              <a:lvl2pPr marL="742950" indent="-285750" eaLnBrk="0" hangingPunct="0">
                <a:defRPr sz="2200" b="1">
                  <a:solidFill>
                    <a:schemeClr val="tx1"/>
                  </a:solidFill>
                  <a:latin typeface="Arial" pitchFamily="34" charset="0"/>
                </a:defRPr>
              </a:lvl2pPr>
              <a:lvl3pPr marL="1143000" indent="-228600" eaLnBrk="0" hangingPunct="0">
                <a:defRPr sz="2200" b="1">
                  <a:solidFill>
                    <a:schemeClr val="tx1"/>
                  </a:solidFill>
                  <a:latin typeface="Arial" pitchFamily="34" charset="0"/>
                </a:defRPr>
              </a:lvl3pPr>
              <a:lvl4pPr marL="1600200" indent="-228600" eaLnBrk="0" hangingPunct="0">
                <a:defRPr sz="2200" b="1">
                  <a:solidFill>
                    <a:schemeClr val="tx1"/>
                  </a:solidFill>
                  <a:latin typeface="Arial" pitchFamily="34" charset="0"/>
                </a:defRPr>
              </a:lvl4pPr>
              <a:lvl5pPr marL="2057400" indent="-228600" eaLnBrk="0" hangingPunct="0">
                <a:defRPr sz="2200" b="1">
                  <a:solidFill>
                    <a:schemeClr val="tx1"/>
                  </a:solidFill>
                  <a:latin typeface="Arial" pitchFamily="34" charset="0"/>
                </a:defRPr>
              </a:lvl5pPr>
              <a:lvl6pPr marL="2514600" indent="-228600" eaLnBrk="0" fontAlgn="base" hangingPunct="0">
                <a:spcBef>
                  <a:spcPct val="0"/>
                </a:spcBef>
                <a:spcAft>
                  <a:spcPct val="0"/>
                </a:spcAft>
                <a:defRPr sz="2200" b="1">
                  <a:solidFill>
                    <a:schemeClr val="tx1"/>
                  </a:solidFill>
                  <a:latin typeface="Arial" pitchFamily="34" charset="0"/>
                </a:defRPr>
              </a:lvl6pPr>
              <a:lvl7pPr marL="2971800" indent="-228600" eaLnBrk="0" fontAlgn="base" hangingPunct="0">
                <a:spcBef>
                  <a:spcPct val="0"/>
                </a:spcBef>
                <a:spcAft>
                  <a:spcPct val="0"/>
                </a:spcAft>
                <a:defRPr sz="2200" b="1">
                  <a:solidFill>
                    <a:schemeClr val="tx1"/>
                  </a:solidFill>
                  <a:latin typeface="Arial" pitchFamily="34" charset="0"/>
                </a:defRPr>
              </a:lvl7pPr>
              <a:lvl8pPr marL="3429000" indent="-228600" eaLnBrk="0" fontAlgn="base" hangingPunct="0">
                <a:spcBef>
                  <a:spcPct val="0"/>
                </a:spcBef>
                <a:spcAft>
                  <a:spcPct val="0"/>
                </a:spcAft>
                <a:defRPr sz="2200" b="1">
                  <a:solidFill>
                    <a:schemeClr val="tx1"/>
                  </a:solidFill>
                  <a:latin typeface="Arial" pitchFamily="34" charset="0"/>
                </a:defRPr>
              </a:lvl8pPr>
              <a:lvl9pPr marL="3886200" indent="-228600" eaLnBrk="0" fontAlgn="base" hangingPunct="0">
                <a:spcBef>
                  <a:spcPct val="0"/>
                </a:spcBef>
                <a:spcAft>
                  <a:spcPct val="0"/>
                </a:spcAft>
                <a:defRPr sz="2200" b="1">
                  <a:solidFill>
                    <a:schemeClr val="tx1"/>
                  </a:solidFill>
                  <a:latin typeface="Arial" pitchFamily="34" charset="0"/>
                </a:defRPr>
              </a:lvl9pPr>
            </a:lstStyle>
            <a:p>
              <a:pPr eaLnBrk="1" hangingPunct="1"/>
              <a:r>
                <a:rPr lang="de-DE" sz="2400">
                  <a:cs typeface="Arial" pitchFamily="34" charset="0"/>
                </a:rPr>
                <a:t>KB</a:t>
              </a:r>
            </a:p>
          </p:txBody>
        </p:sp>
      </p:grpSp>
      <p:sp>
        <p:nvSpPr>
          <p:cNvPr id="15407" name="Textfeld 104"/>
          <p:cNvSpPr txBox="1">
            <a:spLocks noChangeArrowheads="1"/>
          </p:cNvSpPr>
          <p:nvPr/>
        </p:nvSpPr>
        <p:spPr bwMode="auto">
          <a:xfrm>
            <a:off x="6732239" y="795338"/>
            <a:ext cx="2411761" cy="400086"/>
          </a:xfrm>
          <a:prstGeom prst="rect">
            <a:avLst/>
          </a:prstGeom>
          <a:solidFill>
            <a:srgbClr val="66FFFF"/>
          </a:solidFill>
          <a:ln w="38100">
            <a:solidFill>
              <a:srgbClr val="0070C0"/>
            </a:solidFill>
            <a:miter lim="800000"/>
            <a:headEnd/>
            <a:tailEnd/>
          </a:ln>
        </p:spPr>
        <p:txBody>
          <a:bodyPr wrap="square">
            <a:spAutoFit/>
          </a:bodyPr>
          <a:lstStyle>
            <a:lvl1pPr eaLnBrk="0" hangingPunct="0">
              <a:defRPr sz="2200" b="1">
                <a:solidFill>
                  <a:schemeClr val="tx1"/>
                </a:solidFill>
                <a:latin typeface="Arial" pitchFamily="34" charset="0"/>
              </a:defRPr>
            </a:lvl1pPr>
            <a:lvl2pPr marL="742950" indent="-285750" eaLnBrk="0" hangingPunct="0">
              <a:defRPr sz="2200" b="1">
                <a:solidFill>
                  <a:schemeClr val="tx1"/>
                </a:solidFill>
                <a:latin typeface="Arial" pitchFamily="34" charset="0"/>
              </a:defRPr>
            </a:lvl2pPr>
            <a:lvl3pPr marL="1143000" indent="-228600" eaLnBrk="0" hangingPunct="0">
              <a:defRPr sz="2200" b="1">
                <a:solidFill>
                  <a:schemeClr val="tx1"/>
                </a:solidFill>
                <a:latin typeface="Arial" pitchFamily="34" charset="0"/>
              </a:defRPr>
            </a:lvl3pPr>
            <a:lvl4pPr marL="1600200" indent="-228600" eaLnBrk="0" hangingPunct="0">
              <a:defRPr sz="2200" b="1">
                <a:solidFill>
                  <a:schemeClr val="tx1"/>
                </a:solidFill>
                <a:latin typeface="Arial" pitchFamily="34" charset="0"/>
              </a:defRPr>
            </a:lvl4pPr>
            <a:lvl5pPr marL="2057400" indent="-228600" eaLnBrk="0" hangingPunct="0">
              <a:defRPr sz="2200" b="1">
                <a:solidFill>
                  <a:schemeClr val="tx1"/>
                </a:solidFill>
                <a:latin typeface="Arial" pitchFamily="34" charset="0"/>
              </a:defRPr>
            </a:lvl5pPr>
            <a:lvl6pPr marL="2514600" indent="-228600" eaLnBrk="0" fontAlgn="base" hangingPunct="0">
              <a:spcBef>
                <a:spcPct val="0"/>
              </a:spcBef>
              <a:spcAft>
                <a:spcPct val="0"/>
              </a:spcAft>
              <a:defRPr sz="2200" b="1">
                <a:solidFill>
                  <a:schemeClr val="tx1"/>
                </a:solidFill>
                <a:latin typeface="Arial" pitchFamily="34" charset="0"/>
              </a:defRPr>
            </a:lvl6pPr>
            <a:lvl7pPr marL="2971800" indent="-228600" eaLnBrk="0" fontAlgn="base" hangingPunct="0">
              <a:spcBef>
                <a:spcPct val="0"/>
              </a:spcBef>
              <a:spcAft>
                <a:spcPct val="0"/>
              </a:spcAft>
              <a:defRPr sz="2200" b="1">
                <a:solidFill>
                  <a:schemeClr val="tx1"/>
                </a:solidFill>
                <a:latin typeface="Arial" pitchFamily="34" charset="0"/>
              </a:defRPr>
            </a:lvl7pPr>
            <a:lvl8pPr marL="3429000" indent="-228600" eaLnBrk="0" fontAlgn="base" hangingPunct="0">
              <a:spcBef>
                <a:spcPct val="0"/>
              </a:spcBef>
              <a:spcAft>
                <a:spcPct val="0"/>
              </a:spcAft>
              <a:defRPr sz="2200" b="1">
                <a:solidFill>
                  <a:schemeClr val="tx1"/>
                </a:solidFill>
                <a:latin typeface="Arial" pitchFamily="34" charset="0"/>
              </a:defRPr>
            </a:lvl8pPr>
            <a:lvl9pPr marL="3886200" indent="-228600" eaLnBrk="0" fontAlgn="base" hangingPunct="0">
              <a:spcBef>
                <a:spcPct val="0"/>
              </a:spcBef>
              <a:spcAft>
                <a:spcPct val="0"/>
              </a:spcAft>
              <a:defRPr sz="2200" b="1">
                <a:solidFill>
                  <a:schemeClr val="tx1"/>
                </a:solidFill>
                <a:latin typeface="Arial" pitchFamily="34" charset="0"/>
              </a:defRPr>
            </a:lvl9pPr>
          </a:lstStyle>
          <a:p>
            <a:pPr eaLnBrk="1" hangingPunct="1"/>
            <a:r>
              <a:rPr lang="de-DE" sz="2000" dirty="0">
                <a:cs typeface="Arial" pitchFamily="34" charset="0"/>
              </a:rPr>
              <a:t>Eli (</a:t>
            </a:r>
            <a:r>
              <a:rPr lang="de-DE" sz="2000" dirty="0" err="1">
                <a:cs typeface="Arial" pitchFamily="34" charset="0"/>
              </a:rPr>
              <a:t>bible</a:t>
            </a:r>
            <a:r>
              <a:rPr lang="de-DE" sz="2000" dirty="0">
                <a:cs typeface="Arial" pitchFamily="34" charset="0"/>
              </a:rPr>
              <a:t>)</a:t>
            </a:r>
          </a:p>
        </p:txBody>
      </p:sp>
      <p:sp>
        <p:nvSpPr>
          <p:cNvPr id="15408" name="Textfeld 112"/>
          <p:cNvSpPr txBox="1">
            <a:spLocks noChangeArrowheads="1"/>
          </p:cNvSpPr>
          <p:nvPr/>
        </p:nvSpPr>
        <p:spPr bwMode="auto">
          <a:xfrm>
            <a:off x="6773784" y="1299363"/>
            <a:ext cx="2369810" cy="400086"/>
          </a:xfrm>
          <a:prstGeom prst="rect">
            <a:avLst/>
          </a:prstGeom>
          <a:solidFill>
            <a:srgbClr val="66FFFF"/>
          </a:solidFill>
          <a:ln w="38100">
            <a:solidFill>
              <a:srgbClr val="0070C0"/>
            </a:solidFill>
            <a:miter lim="800000"/>
            <a:headEnd/>
            <a:tailEnd/>
          </a:ln>
        </p:spPr>
        <p:txBody>
          <a:bodyPr>
            <a:spAutoFit/>
          </a:bodyPr>
          <a:lstStyle>
            <a:lvl1pPr eaLnBrk="0" hangingPunct="0">
              <a:defRPr sz="2200" b="1">
                <a:solidFill>
                  <a:schemeClr val="tx1"/>
                </a:solidFill>
                <a:latin typeface="Arial" pitchFamily="34" charset="0"/>
              </a:defRPr>
            </a:lvl1pPr>
            <a:lvl2pPr marL="742950" indent="-285750" eaLnBrk="0" hangingPunct="0">
              <a:defRPr sz="2200" b="1">
                <a:solidFill>
                  <a:schemeClr val="tx1"/>
                </a:solidFill>
                <a:latin typeface="Arial" pitchFamily="34" charset="0"/>
              </a:defRPr>
            </a:lvl2pPr>
            <a:lvl3pPr marL="1143000" indent="-228600" eaLnBrk="0" hangingPunct="0">
              <a:defRPr sz="2200" b="1">
                <a:solidFill>
                  <a:schemeClr val="tx1"/>
                </a:solidFill>
                <a:latin typeface="Arial" pitchFamily="34" charset="0"/>
              </a:defRPr>
            </a:lvl3pPr>
            <a:lvl4pPr marL="1600200" indent="-228600" eaLnBrk="0" hangingPunct="0">
              <a:defRPr sz="2200" b="1">
                <a:solidFill>
                  <a:schemeClr val="tx1"/>
                </a:solidFill>
                <a:latin typeface="Arial" pitchFamily="34" charset="0"/>
              </a:defRPr>
            </a:lvl4pPr>
            <a:lvl5pPr marL="2057400" indent="-228600" eaLnBrk="0" hangingPunct="0">
              <a:defRPr sz="2200" b="1">
                <a:solidFill>
                  <a:schemeClr val="tx1"/>
                </a:solidFill>
                <a:latin typeface="Arial" pitchFamily="34" charset="0"/>
              </a:defRPr>
            </a:lvl5pPr>
            <a:lvl6pPr marL="2514600" indent="-228600" eaLnBrk="0" fontAlgn="base" hangingPunct="0">
              <a:spcBef>
                <a:spcPct val="0"/>
              </a:spcBef>
              <a:spcAft>
                <a:spcPct val="0"/>
              </a:spcAft>
              <a:defRPr sz="2200" b="1">
                <a:solidFill>
                  <a:schemeClr val="tx1"/>
                </a:solidFill>
                <a:latin typeface="Arial" pitchFamily="34" charset="0"/>
              </a:defRPr>
            </a:lvl6pPr>
            <a:lvl7pPr marL="2971800" indent="-228600" eaLnBrk="0" fontAlgn="base" hangingPunct="0">
              <a:spcBef>
                <a:spcPct val="0"/>
              </a:spcBef>
              <a:spcAft>
                <a:spcPct val="0"/>
              </a:spcAft>
              <a:defRPr sz="2200" b="1">
                <a:solidFill>
                  <a:schemeClr val="tx1"/>
                </a:solidFill>
                <a:latin typeface="Arial" pitchFamily="34" charset="0"/>
              </a:defRPr>
            </a:lvl7pPr>
            <a:lvl8pPr marL="3429000" indent="-228600" eaLnBrk="0" fontAlgn="base" hangingPunct="0">
              <a:spcBef>
                <a:spcPct val="0"/>
              </a:spcBef>
              <a:spcAft>
                <a:spcPct val="0"/>
              </a:spcAft>
              <a:defRPr sz="2200" b="1">
                <a:solidFill>
                  <a:schemeClr val="tx1"/>
                </a:solidFill>
                <a:latin typeface="Arial" pitchFamily="34" charset="0"/>
              </a:defRPr>
            </a:lvl8pPr>
            <a:lvl9pPr marL="3886200" indent="-228600" eaLnBrk="0" fontAlgn="base" hangingPunct="0">
              <a:spcBef>
                <a:spcPct val="0"/>
              </a:spcBef>
              <a:spcAft>
                <a:spcPct val="0"/>
              </a:spcAft>
              <a:defRPr sz="2200" b="1">
                <a:solidFill>
                  <a:schemeClr val="tx1"/>
                </a:solidFill>
                <a:latin typeface="Arial" pitchFamily="34" charset="0"/>
              </a:defRPr>
            </a:lvl9pPr>
          </a:lstStyle>
          <a:p>
            <a:pPr eaLnBrk="1" hangingPunct="1"/>
            <a:r>
              <a:rPr lang="de-DE" sz="2000" dirty="0">
                <a:cs typeface="Arial" pitchFamily="34" charset="0"/>
              </a:rPr>
              <a:t>Eli Wallach</a:t>
            </a:r>
          </a:p>
        </p:txBody>
      </p:sp>
      <p:grpSp>
        <p:nvGrpSpPr>
          <p:cNvPr id="4" name="Gruppieren 42"/>
          <p:cNvGrpSpPr>
            <a:grpSpLocks/>
          </p:cNvGrpSpPr>
          <p:nvPr/>
        </p:nvGrpSpPr>
        <p:grpSpPr bwMode="auto">
          <a:xfrm>
            <a:off x="755650" y="5259388"/>
            <a:ext cx="7272338" cy="1296987"/>
            <a:chOff x="755576" y="4293096"/>
            <a:chExt cx="7272808" cy="1296144"/>
          </a:xfrm>
        </p:grpSpPr>
        <p:sp>
          <p:nvSpPr>
            <p:cNvPr id="102" name="Rechteckiger Pfeil 114"/>
            <p:cNvSpPr/>
            <p:nvPr/>
          </p:nvSpPr>
          <p:spPr bwMode="auto">
            <a:xfrm flipV="1">
              <a:off x="755576" y="4581833"/>
              <a:ext cx="1511398" cy="1007407"/>
            </a:xfrm>
            <a:prstGeom prst="bentArrow">
              <a:avLst/>
            </a:prstGeom>
            <a:solidFill>
              <a:schemeClr val="accent1"/>
            </a:solidFill>
            <a:ln w="9525" cap="flat" cmpd="sng" algn="ctr">
              <a:solidFill>
                <a:schemeClr val="tx1"/>
              </a:solidFill>
              <a:prstDash val="solid"/>
              <a:round/>
              <a:headEnd type="none" w="med" len="med"/>
              <a:tailEnd type="none" w="med" len="med"/>
            </a:ln>
            <a:effectLst/>
          </p:spPr>
          <p:txBody>
            <a:bodyPr/>
            <a:lstStyle/>
            <a:p>
              <a:pPr>
                <a:defRPr/>
              </a:pPr>
              <a:endParaRPr lang="de-DE">
                <a:latin typeface="Arial" charset="0"/>
              </a:endParaRPr>
            </a:p>
          </p:txBody>
        </p:sp>
        <p:sp>
          <p:nvSpPr>
            <p:cNvPr id="103" name="Rechteckiger Pfeil 115"/>
            <p:cNvSpPr/>
            <p:nvPr/>
          </p:nvSpPr>
          <p:spPr bwMode="auto">
            <a:xfrm rot="16200000" flipV="1">
              <a:off x="6768265" y="4257731"/>
              <a:ext cx="1224753" cy="1295484"/>
            </a:xfrm>
            <a:prstGeom prst="bentArrow">
              <a:avLst>
                <a:gd name="adj1" fmla="val 27880"/>
                <a:gd name="adj2" fmla="val 25000"/>
                <a:gd name="adj3" fmla="val 25000"/>
                <a:gd name="adj4" fmla="val 43750"/>
              </a:avLst>
            </a:prstGeom>
            <a:solidFill>
              <a:schemeClr val="accent1"/>
            </a:solidFill>
            <a:ln w="9525" cap="flat" cmpd="sng" algn="ctr">
              <a:solidFill>
                <a:schemeClr val="tx1"/>
              </a:solidFill>
              <a:prstDash val="solid"/>
              <a:round/>
              <a:headEnd type="none" w="med" len="med"/>
              <a:tailEnd type="none" w="med" len="med"/>
            </a:ln>
            <a:effectLst/>
          </p:spPr>
          <p:txBody>
            <a:bodyPr/>
            <a:lstStyle/>
            <a:p>
              <a:pPr>
                <a:defRPr/>
              </a:pPr>
              <a:endParaRPr lang="de-DE">
                <a:latin typeface="Arial" charset="0"/>
              </a:endParaRPr>
            </a:p>
          </p:txBody>
        </p:sp>
      </p:grpSp>
      <p:sp>
        <p:nvSpPr>
          <p:cNvPr id="15376" name="Textfeld 42"/>
          <p:cNvSpPr txBox="1">
            <a:spLocks noChangeArrowheads="1"/>
          </p:cNvSpPr>
          <p:nvPr/>
        </p:nvSpPr>
        <p:spPr bwMode="auto">
          <a:xfrm>
            <a:off x="0" y="4754563"/>
            <a:ext cx="2352675" cy="769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200" b="1">
                <a:solidFill>
                  <a:schemeClr val="tx1"/>
                </a:solidFill>
                <a:latin typeface="Arial" pitchFamily="34" charset="0"/>
              </a:defRPr>
            </a:lvl1pPr>
            <a:lvl2pPr marL="742950" indent="-285750" eaLnBrk="0" hangingPunct="0">
              <a:defRPr sz="2200" b="1">
                <a:solidFill>
                  <a:schemeClr val="tx1"/>
                </a:solidFill>
                <a:latin typeface="Arial" pitchFamily="34" charset="0"/>
              </a:defRPr>
            </a:lvl2pPr>
            <a:lvl3pPr marL="1143000" indent="-228600" eaLnBrk="0" hangingPunct="0">
              <a:defRPr sz="2200" b="1">
                <a:solidFill>
                  <a:schemeClr val="tx1"/>
                </a:solidFill>
                <a:latin typeface="Arial" pitchFamily="34" charset="0"/>
              </a:defRPr>
            </a:lvl3pPr>
            <a:lvl4pPr marL="1600200" indent="-228600" eaLnBrk="0" hangingPunct="0">
              <a:defRPr sz="2200" b="1">
                <a:solidFill>
                  <a:schemeClr val="tx1"/>
                </a:solidFill>
                <a:latin typeface="Arial" pitchFamily="34" charset="0"/>
              </a:defRPr>
            </a:lvl4pPr>
            <a:lvl5pPr marL="2057400" indent="-228600" eaLnBrk="0" hangingPunct="0">
              <a:defRPr sz="2200" b="1">
                <a:solidFill>
                  <a:schemeClr val="tx1"/>
                </a:solidFill>
                <a:latin typeface="Arial" pitchFamily="34" charset="0"/>
              </a:defRPr>
            </a:lvl5pPr>
            <a:lvl6pPr marL="2514600" indent="-228600" eaLnBrk="0" fontAlgn="base" hangingPunct="0">
              <a:spcBef>
                <a:spcPct val="0"/>
              </a:spcBef>
              <a:spcAft>
                <a:spcPct val="0"/>
              </a:spcAft>
              <a:defRPr sz="2200" b="1">
                <a:solidFill>
                  <a:schemeClr val="tx1"/>
                </a:solidFill>
                <a:latin typeface="Arial" pitchFamily="34" charset="0"/>
              </a:defRPr>
            </a:lvl6pPr>
            <a:lvl7pPr marL="2971800" indent="-228600" eaLnBrk="0" fontAlgn="base" hangingPunct="0">
              <a:spcBef>
                <a:spcPct val="0"/>
              </a:spcBef>
              <a:spcAft>
                <a:spcPct val="0"/>
              </a:spcAft>
              <a:defRPr sz="2200" b="1">
                <a:solidFill>
                  <a:schemeClr val="tx1"/>
                </a:solidFill>
                <a:latin typeface="Arial" pitchFamily="34" charset="0"/>
              </a:defRPr>
            </a:lvl7pPr>
            <a:lvl8pPr marL="3429000" indent="-228600" eaLnBrk="0" fontAlgn="base" hangingPunct="0">
              <a:spcBef>
                <a:spcPct val="0"/>
              </a:spcBef>
              <a:spcAft>
                <a:spcPct val="0"/>
              </a:spcAft>
              <a:defRPr sz="2200" b="1">
                <a:solidFill>
                  <a:schemeClr val="tx1"/>
                </a:solidFill>
                <a:latin typeface="Arial" pitchFamily="34" charset="0"/>
              </a:defRPr>
            </a:lvl8pPr>
            <a:lvl9pPr marL="3886200" indent="-228600" eaLnBrk="0" fontAlgn="base" hangingPunct="0">
              <a:spcBef>
                <a:spcPct val="0"/>
              </a:spcBef>
              <a:spcAft>
                <a:spcPct val="0"/>
              </a:spcAft>
              <a:defRPr sz="2200" b="1">
                <a:solidFill>
                  <a:schemeClr val="tx1"/>
                </a:solidFill>
                <a:latin typeface="Arial" pitchFamily="34" charset="0"/>
              </a:defRPr>
            </a:lvl9pPr>
          </a:lstStyle>
          <a:p>
            <a:pPr eaLnBrk="1" hangingPunct="1"/>
            <a:r>
              <a:rPr lang="de-DE">
                <a:solidFill>
                  <a:srgbClr val="0070C0"/>
                </a:solidFill>
              </a:rPr>
              <a:t>Mentions</a:t>
            </a:r>
          </a:p>
          <a:p>
            <a:pPr eaLnBrk="1" hangingPunct="1"/>
            <a:r>
              <a:rPr lang="de-DE">
                <a:solidFill>
                  <a:srgbClr val="0070C0"/>
                </a:solidFill>
              </a:rPr>
              <a:t>(surface names)</a:t>
            </a:r>
          </a:p>
        </p:txBody>
      </p:sp>
      <p:sp>
        <p:nvSpPr>
          <p:cNvPr id="15377" name="Textfeld 43"/>
          <p:cNvSpPr txBox="1">
            <a:spLocks noChangeArrowheads="1"/>
          </p:cNvSpPr>
          <p:nvPr/>
        </p:nvSpPr>
        <p:spPr bwMode="auto">
          <a:xfrm>
            <a:off x="7450138" y="4395788"/>
            <a:ext cx="1693862"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200" b="1">
                <a:solidFill>
                  <a:schemeClr val="tx1"/>
                </a:solidFill>
                <a:latin typeface="Arial" pitchFamily="34" charset="0"/>
              </a:defRPr>
            </a:lvl1pPr>
            <a:lvl2pPr marL="742950" indent="-285750" eaLnBrk="0" hangingPunct="0">
              <a:defRPr sz="2200" b="1">
                <a:solidFill>
                  <a:schemeClr val="tx1"/>
                </a:solidFill>
                <a:latin typeface="Arial" pitchFamily="34" charset="0"/>
              </a:defRPr>
            </a:lvl2pPr>
            <a:lvl3pPr marL="1143000" indent="-228600" eaLnBrk="0" hangingPunct="0">
              <a:defRPr sz="2200" b="1">
                <a:solidFill>
                  <a:schemeClr val="tx1"/>
                </a:solidFill>
                <a:latin typeface="Arial" pitchFamily="34" charset="0"/>
              </a:defRPr>
            </a:lvl3pPr>
            <a:lvl4pPr marL="1600200" indent="-228600" eaLnBrk="0" hangingPunct="0">
              <a:defRPr sz="2200" b="1">
                <a:solidFill>
                  <a:schemeClr val="tx1"/>
                </a:solidFill>
                <a:latin typeface="Arial" pitchFamily="34" charset="0"/>
              </a:defRPr>
            </a:lvl4pPr>
            <a:lvl5pPr marL="2057400" indent="-228600" eaLnBrk="0" hangingPunct="0">
              <a:defRPr sz="2200" b="1">
                <a:solidFill>
                  <a:schemeClr val="tx1"/>
                </a:solidFill>
                <a:latin typeface="Arial" pitchFamily="34" charset="0"/>
              </a:defRPr>
            </a:lvl5pPr>
            <a:lvl6pPr marL="2514600" indent="-228600" eaLnBrk="0" fontAlgn="base" hangingPunct="0">
              <a:spcBef>
                <a:spcPct val="0"/>
              </a:spcBef>
              <a:spcAft>
                <a:spcPct val="0"/>
              </a:spcAft>
              <a:defRPr sz="2200" b="1">
                <a:solidFill>
                  <a:schemeClr val="tx1"/>
                </a:solidFill>
                <a:latin typeface="Arial" pitchFamily="34" charset="0"/>
              </a:defRPr>
            </a:lvl6pPr>
            <a:lvl7pPr marL="2971800" indent="-228600" eaLnBrk="0" fontAlgn="base" hangingPunct="0">
              <a:spcBef>
                <a:spcPct val="0"/>
              </a:spcBef>
              <a:spcAft>
                <a:spcPct val="0"/>
              </a:spcAft>
              <a:defRPr sz="2200" b="1">
                <a:solidFill>
                  <a:schemeClr val="tx1"/>
                </a:solidFill>
                <a:latin typeface="Arial" pitchFamily="34" charset="0"/>
              </a:defRPr>
            </a:lvl7pPr>
            <a:lvl8pPr marL="3429000" indent="-228600" eaLnBrk="0" fontAlgn="base" hangingPunct="0">
              <a:spcBef>
                <a:spcPct val="0"/>
              </a:spcBef>
              <a:spcAft>
                <a:spcPct val="0"/>
              </a:spcAft>
              <a:defRPr sz="2200" b="1">
                <a:solidFill>
                  <a:schemeClr val="tx1"/>
                </a:solidFill>
                <a:latin typeface="Arial" pitchFamily="34" charset="0"/>
              </a:defRPr>
            </a:lvl8pPr>
            <a:lvl9pPr marL="3886200" indent="-228600" eaLnBrk="0" fontAlgn="base" hangingPunct="0">
              <a:spcBef>
                <a:spcPct val="0"/>
              </a:spcBef>
              <a:spcAft>
                <a:spcPct val="0"/>
              </a:spcAft>
              <a:defRPr sz="2200" b="1">
                <a:solidFill>
                  <a:schemeClr val="tx1"/>
                </a:solidFill>
                <a:latin typeface="Arial" pitchFamily="34" charset="0"/>
              </a:defRPr>
            </a:lvl9pPr>
          </a:lstStyle>
          <a:p>
            <a:pPr eaLnBrk="1" hangingPunct="1"/>
            <a:r>
              <a:rPr lang="de-DE">
                <a:solidFill>
                  <a:srgbClr val="0070C0"/>
                </a:solidFill>
              </a:rPr>
              <a:t>Entities</a:t>
            </a:r>
          </a:p>
          <a:p>
            <a:pPr eaLnBrk="1" hangingPunct="1"/>
            <a:r>
              <a:rPr lang="de-DE">
                <a:solidFill>
                  <a:srgbClr val="0070C0"/>
                </a:solidFill>
              </a:rPr>
              <a:t>(meanings)</a:t>
            </a:r>
          </a:p>
        </p:txBody>
      </p:sp>
      <p:grpSp>
        <p:nvGrpSpPr>
          <p:cNvPr id="83" name="Gruppieren 82"/>
          <p:cNvGrpSpPr/>
          <p:nvPr/>
        </p:nvGrpSpPr>
        <p:grpSpPr>
          <a:xfrm>
            <a:off x="6773784" y="1803388"/>
            <a:ext cx="2370216" cy="2416187"/>
            <a:chOff x="6773784" y="1803388"/>
            <a:chExt cx="2370216" cy="2416187"/>
          </a:xfrm>
        </p:grpSpPr>
        <p:sp>
          <p:nvSpPr>
            <p:cNvPr id="15402" name="Textfeld 98"/>
            <p:cNvSpPr txBox="1">
              <a:spLocks noChangeArrowheads="1"/>
            </p:cNvSpPr>
            <p:nvPr/>
          </p:nvSpPr>
          <p:spPr bwMode="auto">
            <a:xfrm>
              <a:off x="6773784" y="3819489"/>
              <a:ext cx="2369810" cy="400086"/>
            </a:xfrm>
            <a:prstGeom prst="rect">
              <a:avLst/>
            </a:prstGeom>
            <a:solidFill>
              <a:srgbClr val="66FFFF"/>
            </a:solidFill>
            <a:ln w="38100">
              <a:solidFill>
                <a:srgbClr val="0070C0"/>
              </a:solidFill>
              <a:miter lim="800000"/>
              <a:headEnd/>
              <a:tailEnd/>
            </a:ln>
          </p:spPr>
          <p:txBody>
            <a:bodyPr>
              <a:spAutoFit/>
            </a:bodyPr>
            <a:lstStyle>
              <a:lvl1pPr eaLnBrk="0" hangingPunct="0">
                <a:defRPr sz="2200" b="1">
                  <a:solidFill>
                    <a:schemeClr val="tx1"/>
                  </a:solidFill>
                  <a:latin typeface="Arial" pitchFamily="34" charset="0"/>
                </a:defRPr>
              </a:lvl1pPr>
              <a:lvl2pPr marL="742950" indent="-285750" eaLnBrk="0" hangingPunct="0">
                <a:defRPr sz="2200" b="1">
                  <a:solidFill>
                    <a:schemeClr val="tx1"/>
                  </a:solidFill>
                  <a:latin typeface="Arial" pitchFamily="34" charset="0"/>
                </a:defRPr>
              </a:lvl2pPr>
              <a:lvl3pPr marL="1143000" indent="-228600" eaLnBrk="0" hangingPunct="0">
                <a:defRPr sz="2200" b="1">
                  <a:solidFill>
                    <a:schemeClr val="tx1"/>
                  </a:solidFill>
                  <a:latin typeface="Arial" pitchFamily="34" charset="0"/>
                </a:defRPr>
              </a:lvl3pPr>
              <a:lvl4pPr marL="1600200" indent="-228600" eaLnBrk="0" hangingPunct="0">
                <a:defRPr sz="2200" b="1">
                  <a:solidFill>
                    <a:schemeClr val="tx1"/>
                  </a:solidFill>
                  <a:latin typeface="Arial" pitchFamily="34" charset="0"/>
                </a:defRPr>
              </a:lvl4pPr>
              <a:lvl5pPr marL="2057400" indent="-228600" eaLnBrk="0" hangingPunct="0">
                <a:defRPr sz="2200" b="1">
                  <a:solidFill>
                    <a:schemeClr val="tx1"/>
                  </a:solidFill>
                  <a:latin typeface="Arial" pitchFamily="34" charset="0"/>
                </a:defRPr>
              </a:lvl5pPr>
              <a:lvl6pPr marL="2514600" indent="-228600" eaLnBrk="0" fontAlgn="base" hangingPunct="0">
                <a:spcBef>
                  <a:spcPct val="0"/>
                </a:spcBef>
                <a:spcAft>
                  <a:spcPct val="0"/>
                </a:spcAft>
                <a:defRPr sz="2200" b="1">
                  <a:solidFill>
                    <a:schemeClr val="tx1"/>
                  </a:solidFill>
                  <a:latin typeface="Arial" pitchFamily="34" charset="0"/>
                </a:defRPr>
              </a:lvl6pPr>
              <a:lvl7pPr marL="2971800" indent="-228600" eaLnBrk="0" fontAlgn="base" hangingPunct="0">
                <a:spcBef>
                  <a:spcPct val="0"/>
                </a:spcBef>
                <a:spcAft>
                  <a:spcPct val="0"/>
                </a:spcAft>
                <a:defRPr sz="2200" b="1">
                  <a:solidFill>
                    <a:schemeClr val="tx1"/>
                  </a:solidFill>
                  <a:latin typeface="Arial" pitchFamily="34" charset="0"/>
                </a:defRPr>
              </a:lvl7pPr>
              <a:lvl8pPr marL="3429000" indent="-228600" eaLnBrk="0" fontAlgn="base" hangingPunct="0">
                <a:spcBef>
                  <a:spcPct val="0"/>
                </a:spcBef>
                <a:spcAft>
                  <a:spcPct val="0"/>
                </a:spcAft>
                <a:defRPr sz="2200" b="1">
                  <a:solidFill>
                    <a:schemeClr val="tx1"/>
                  </a:solidFill>
                  <a:latin typeface="Arial" pitchFamily="34" charset="0"/>
                </a:defRPr>
              </a:lvl8pPr>
              <a:lvl9pPr marL="3886200" indent="-228600" eaLnBrk="0" fontAlgn="base" hangingPunct="0">
                <a:spcBef>
                  <a:spcPct val="0"/>
                </a:spcBef>
                <a:spcAft>
                  <a:spcPct val="0"/>
                </a:spcAft>
                <a:defRPr sz="2200" b="1">
                  <a:solidFill>
                    <a:schemeClr val="tx1"/>
                  </a:solidFill>
                  <a:latin typeface="Arial" pitchFamily="34" charset="0"/>
                </a:defRPr>
              </a:lvl9pPr>
            </a:lstStyle>
            <a:p>
              <a:pPr eaLnBrk="1" hangingPunct="1"/>
              <a:r>
                <a:rPr lang="de-DE" sz="2000" dirty="0">
                  <a:cs typeface="Arial" pitchFamily="34" charset="0"/>
                </a:rPr>
                <a:t>Dollars </a:t>
              </a:r>
              <a:r>
                <a:rPr lang="de-DE" sz="2000" dirty="0" err="1">
                  <a:cs typeface="Arial" pitchFamily="34" charset="0"/>
                </a:rPr>
                <a:t>Trilogy</a:t>
              </a:r>
              <a:endParaRPr lang="de-DE" sz="2000" dirty="0">
                <a:cs typeface="Arial" pitchFamily="34" charset="0"/>
              </a:endParaRPr>
            </a:p>
          </p:txBody>
        </p:sp>
        <p:sp>
          <p:nvSpPr>
            <p:cNvPr id="15403" name="Textfeld 99"/>
            <p:cNvSpPr txBox="1">
              <a:spLocks noChangeArrowheads="1"/>
            </p:cNvSpPr>
            <p:nvPr/>
          </p:nvSpPr>
          <p:spPr bwMode="auto">
            <a:xfrm>
              <a:off x="6773784" y="3315464"/>
              <a:ext cx="2369810" cy="400086"/>
            </a:xfrm>
            <a:prstGeom prst="rect">
              <a:avLst/>
            </a:prstGeom>
            <a:solidFill>
              <a:srgbClr val="66FFFF"/>
            </a:solidFill>
            <a:ln w="38100">
              <a:solidFill>
                <a:srgbClr val="0070C0"/>
              </a:solidFill>
              <a:miter lim="800000"/>
              <a:headEnd/>
              <a:tailEnd/>
            </a:ln>
          </p:spPr>
          <p:txBody>
            <a:bodyPr>
              <a:spAutoFit/>
            </a:bodyPr>
            <a:lstStyle>
              <a:lvl1pPr eaLnBrk="0" hangingPunct="0">
                <a:defRPr sz="2200" b="1">
                  <a:solidFill>
                    <a:schemeClr val="tx1"/>
                  </a:solidFill>
                  <a:latin typeface="Arial" pitchFamily="34" charset="0"/>
                </a:defRPr>
              </a:lvl1pPr>
              <a:lvl2pPr marL="742950" indent="-285750" eaLnBrk="0" hangingPunct="0">
                <a:defRPr sz="2200" b="1">
                  <a:solidFill>
                    <a:schemeClr val="tx1"/>
                  </a:solidFill>
                  <a:latin typeface="Arial" pitchFamily="34" charset="0"/>
                </a:defRPr>
              </a:lvl2pPr>
              <a:lvl3pPr marL="1143000" indent="-228600" eaLnBrk="0" hangingPunct="0">
                <a:defRPr sz="2200" b="1">
                  <a:solidFill>
                    <a:schemeClr val="tx1"/>
                  </a:solidFill>
                  <a:latin typeface="Arial" pitchFamily="34" charset="0"/>
                </a:defRPr>
              </a:lvl3pPr>
              <a:lvl4pPr marL="1600200" indent="-228600" eaLnBrk="0" hangingPunct="0">
                <a:defRPr sz="2200" b="1">
                  <a:solidFill>
                    <a:schemeClr val="tx1"/>
                  </a:solidFill>
                  <a:latin typeface="Arial" pitchFamily="34" charset="0"/>
                </a:defRPr>
              </a:lvl4pPr>
              <a:lvl5pPr marL="2057400" indent="-228600" eaLnBrk="0" hangingPunct="0">
                <a:defRPr sz="2200" b="1">
                  <a:solidFill>
                    <a:schemeClr val="tx1"/>
                  </a:solidFill>
                  <a:latin typeface="Arial" pitchFamily="34" charset="0"/>
                </a:defRPr>
              </a:lvl5pPr>
              <a:lvl6pPr marL="2514600" indent="-228600" eaLnBrk="0" fontAlgn="base" hangingPunct="0">
                <a:spcBef>
                  <a:spcPct val="0"/>
                </a:spcBef>
                <a:spcAft>
                  <a:spcPct val="0"/>
                </a:spcAft>
                <a:defRPr sz="2200" b="1">
                  <a:solidFill>
                    <a:schemeClr val="tx1"/>
                  </a:solidFill>
                  <a:latin typeface="Arial" pitchFamily="34" charset="0"/>
                </a:defRPr>
              </a:lvl6pPr>
              <a:lvl7pPr marL="2971800" indent="-228600" eaLnBrk="0" fontAlgn="base" hangingPunct="0">
                <a:spcBef>
                  <a:spcPct val="0"/>
                </a:spcBef>
                <a:spcAft>
                  <a:spcPct val="0"/>
                </a:spcAft>
                <a:defRPr sz="2200" b="1">
                  <a:solidFill>
                    <a:schemeClr val="tx1"/>
                  </a:solidFill>
                  <a:latin typeface="Arial" pitchFamily="34" charset="0"/>
                </a:defRPr>
              </a:lvl7pPr>
              <a:lvl8pPr marL="3429000" indent="-228600" eaLnBrk="0" fontAlgn="base" hangingPunct="0">
                <a:spcBef>
                  <a:spcPct val="0"/>
                </a:spcBef>
                <a:spcAft>
                  <a:spcPct val="0"/>
                </a:spcAft>
                <a:defRPr sz="2200" b="1">
                  <a:solidFill>
                    <a:schemeClr val="tx1"/>
                  </a:solidFill>
                  <a:latin typeface="Arial" pitchFamily="34" charset="0"/>
                </a:defRPr>
              </a:lvl8pPr>
              <a:lvl9pPr marL="3886200" indent="-228600" eaLnBrk="0" fontAlgn="base" hangingPunct="0">
                <a:spcBef>
                  <a:spcPct val="0"/>
                </a:spcBef>
                <a:spcAft>
                  <a:spcPct val="0"/>
                </a:spcAft>
                <a:defRPr sz="2200" b="1">
                  <a:solidFill>
                    <a:schemeClr val="tx1"/>
                  </a:solidFill>
                  <a:latin typeface="Arial" pitchFamily="34" charset="0"/>
                </a:defRPr>
              </a:lvl9pPr>
            </a:lstStyle>
            <a:p>
              <a:pPr eaLnBrk="1" hangingPunct="1"/>
              <a:r>
                <a:rPr lang="de-DE" sz="2000" dirty="0">
                  <a:cs typeface="Arial" pitchFamily="34" charset="0"/>
                </a:rPr>
                <a:t>Lord </a:t>
              </a:r>
              <a:r>
                <a:rPr lang="de-DE" sz="2000" dirty="0" err="1">
                  <a:cs typeface="Arial" pitchFamily="34" charset="0"/>
                </a:rPr>
                <a:t>of</a:t>
              </a:r>
              <a:r>
                <a:rPr lang="de-DE" sz="2000" dirty="0">
                  <a:cs typeface="Arial" pitchFamily="34" charset="0"/>
                </a:rPr>
                <a:t> </a:t>
              </a:r>
              <a:r>
                <a:rPr lang="de-DE" sz="2000" dirty="0" err="1">
                  <a:cs typeface="Arial" pitchFamily="34" charset="0"/>
                </a:rPr>
                <a:t>the</a:t>
              </a:r>
              <a:r>
                <a:rPr lang="de-DE" sz="2000" dirty="0">
                  <a:cs typeface="Arial" pitchFamily="34" charset="0"/>
                </a:rPr>
                <a:t> Rings</a:t>
              </a:r>
            </a:p>
          </p:txBody>
        </p:sp>
        <p:sp>
          <p:nvSpPr>
            <p:cNvPr id="15404" name="Textfeld 101"/>
            <p:cNvSpPr txBox="1">
              <a:spLocks noChangeArrowheads="1"/>
            </p:cNvSpPr>
            <p:nvPr/>
          </p:nvSpPr>
          <p:spPr bwMode="auto">
            <a:xfrm>
              <a:off x="6773784" y="2811439"/>
              <a:ext cx="2369810" cy="400086"/>
            </a:xfrm>
            <a:prstGeom prst="rect">
              <a:avLst/>
            </a:prstGeom>
            <a:solidFill>
              <a:srgbClr val="66FFFF"/>
            </a:solidFill>
            <a:ln w="38100">
              <a:solidFill>
                <a:srgbClr val="0070C0"/>
              </a:solidFill>
              <a:miter lim="800000"/>
              <a:headEnd/>
              <a:tailEnd/>
            </a:ln>
          </p:spPr>
          <p:txBody>
            <a:bodyPr>
              <a:spAutoFit/>
            </a:bodyPr>
            <a:lstStyle>
              <a:lvl1pPr eaLnBrk="0" hangingPunct="0">
                <a:defRPr sz="2200" b="1">
                  <a:solidFill>
                    <a:schemeClr val="tx1"/>
                  </a:solidFill>
                  <a:latin typeface="Arial" pitchFamily="34" charset="0"/>
                </a:defRPr>
              </a:lvl1pPr>
              <a:lvl2pPr marL="742950" indent="-285750" eaLnBrk="0" hangingPunct="0">
                <a:defRPr sz="2200" b="1">
                  <a:solidFill>
                    <a:schemeClr val="tx1"/>
                  </a:solidFill>
                  <a:latin typeface="Arial" pitchFamily="34" charset="0"/>
                </a:defRPr>
              </a:lvl2pPr>
              <a:lvl3pPr marL="1143000" indent="-228600" eaLnBrk="0" hangingPunct="0">
                <a:defRPr sz="2200" b="1">
                  <a:solidFill>
                    <a:schemeClr val="tx1"/>
                  </a:solidFill>
                  <a:latin typeface="Arial" pitchFamily="34" charset="0"/>
                </a:defRPr>
              </a:lvl3pPr>
              <a:lvl4pPr marL="1600200" indent="-228600" eaLnBrk="0" hangingPunct="0">
                <a:defRPr sz="2200" b="1">
                  <a:solidFill>
                    <a:schemeClr val="tx1"/>
                  </a:solidFill>
                  <a:latin typeface="Arial" pitchFamily="34" charset="0"/>
                </a:defRPr>
              </a:lvl4pPr>
              <a:lvl5pPr marL="2057400" indent="-228600" eaLnBrk="0" hangingPunct="0">
                <a:defRPr sz="2200" b="1">
                  <a:solidFill>
                    <a:schemeClr val="tx1"/>
                  </a:solidFill>
                  <a:latin typeface="Arial" pitchFamily="34" charset="0"/>
                </a:defRPr>
              </a:lvl5pPr>
              <a:lvl6pPr marL="2514600" indent="-228600" eaLnBrk="0" fontAlgn="base" hangingPunct="0">
                <a:spcBef>
                  <a:spcPct val="0"/>
                </a:spcBef>
                <a:spcAft>
                  <a:spcPct val="0"/>
                </a:spcAft>
                <a:defRPr sz="2200" b="1">
                  <a:solidFill>
                    <a:schemeClr val="tx1"/>
                  </a:solidFill>
                  <a:latin typeface="Arial" pitchFamily="34" charset="0"/>
                </a:defRPr>
              </a:lvl6pPr>
              <a:lvl7pPr marL="2971800" indent="-228600" eaLnBrk="0" fontAlgn="base" hangingPunct="0">
                <a:spcBef>
                  <a:spcPct val="0"/>
                </a:spcBef>
                <a:spcAft>
                  <a:spcPct val="0"/>
                </a:spcAft>
                <a:defRPr sz="2200" b="1">
                  <a:solidFill>
                    <a:schemeClr val="tx1"/>
                  </a:solidFill>
                  <a:latin typeface="Arial" pitchFamily="34" charset="0"/>
                </a:defRPr>
              </a:lvl7pPr>
              <a:lvl8pPr marL="3429000" indent="-228600" eaLnBrk="0" fontAlgn="base" hangingPunct="0">
                <a:spcBef>
                  <a:spcPct val="0"/>
                </a:spcBef>
                <a:spcAft>
                  <a:spcPct val="0"/>
                </a:spcAft>
                <a:defRPr sz="2200" b="1">
                  <a:solidFill>
                    <a:schemeClr val="tx1"/>
                  </a:solidFill>
                  <a:latin typeface="Arial" pitchFamily="34" charset="0"/>
                </a:defRPr>
              </a:lvl8pPr>
              <a:lvl9pPr marL="3886200" indent="-228600" eaLnBrk="0" fontAlgn="base" hangingPunct="0">
                <a:spcBef>
                  <a:spcPct val="0"/>
                </a:spcBef>
                <a:spcAft>
                  <a:spcPct val="0"/>
                </a:spcAft>
                <a:defRPr sz="2200" b="1">
                  <a:solidFill>
                    <a:schemeClr val="tx1"/>
                  </a:solidFill>
                  <a:latin typeface="Arial" pitchFamily="34" charset="0"/>
                </a:defRPr>
              </a:lvl9pPr>
            </a:lstStyle>
            <a:p>
              <a:pPr eaLnBrk="1" hangingPunct="1"/>
              <a:r>
                <a:rPr lang="de-DE" sz="2000" dirty="0">
                  <a:cs typeface="Arial" pitchFamily="34" charset="0"/>
                </a:rPr>
                <a:t>Star </a:t>
              </a:r>
              <a:r>
                <a:rPr lang="de-DE" sz="2000" dirty="0" err="1">
                  <a:cs typeface="Arial" pitchFamily="34" charset="0"/>
                </a:rPr>
                <a:t>Wars</a:t>
              </a:r>
              <a:r>
                <a:rPr lang="de-DE" sz="2000" dirty="0">
                  <a:cs typeface="Arial" pitchFamily="34" charset="0"/>
                </a:rPr>
                <a:t> </a:t>
              </a:r>
              <a:r>
                <a:rPr lang="de-DE" sz="2000" dirty="0" err="1">
                  <a:cs typeface="Arial" pitchFamily="34" charset="0"/>
                </a:rPr>
                <a:t>Trilogy</a:t>
              </a:r>
              <a:endParaRPr lang="de-DE" sz="2000" dirty="0">
                <a:cs typeface="Arial" pitchFamily="34" charset="0"/>
              </a:endParaRPr>
            </a:p>
          </p:txBody>
        </p:sp>
        <p:sp>
          <p:nvSpPr>
            <p:cNvPr id="15405" name="Textfeld 102"/>
            <p:cNvSpPr txBox="1">
              <a:spLocks noChangeArrowheads="1"/>
            </p:cNvSpPr>
            <p:nvPr/>
          </p:nvSpPr>
          <p:spPr bwMode="auto">
            <a:xfrm>
              <a:off x="6773784" y="2307414"/>
              <a:ext cx="2369810" cy="400086"/>
            </a:xfrm>
            <a:prstGeom prst="rect">
              <a:avLst/>
            </a:prstGeom>
            <a:solidFill>
              <a:srgbClr val="66FFFF"/>
            </a:solidFill>
            <a:ln w="38100">
              <a:solidFill>
                <a:srgbClr val="0070C0"/>
              </a:solidFill>
              <a:miter lim="800000"/>
              <a:headEnd/>
              <a:tailEnd/>
            </a:ln>
          </p:spPr>
          <p:txBody>
            <a:bodyPr>
              <a:spAutoFit/>
            </a:bodyPr>
            <a:lstStyle>
              <a:lvl1pPr eaLnBrk="0" hangingPunct="0">
                <a:defRPr sz="2200" b="1">
                  <a:solidFill>
                    <a:schemeClr val="tx1"/>
                  </a:solidFill>
                  <a:latin typeface="Arial" pitchFamily="34" charset="0"/>
                </a:defRPr>
              </a:lvl1pPr>
              <a:lvl2pPr marL="742950" indent="-285750" eaLnBrk="0" hangingPunct="0">
                <a:defRPr sz="2200" b="1">
                  <a:solidFill>
                    <a:schemeClr val="tx1"/>
                  </a:solidFill>
                  <a:latin typeface="Arial" pitchFamily="34" charset="0"/>
                </a:defRPr>
              </a:lvl2pPr>
              <a:lvl3pPr marL="1143000" indent="-228600" eaLnBrk="0" hangingPunct="0">
                <a:defRPr sz="2200" b="1">
                  <a:solidFill>
                    <a:schemeClr val="tx1"/>
                  </a:solidFill>
                  <a:latin typeface="Arial" pitchFamily="34" charset="0"/>
                </a:defRPr>
              </a:lvl3pPr>
              <a:lvl4pPr marL="1600200" indent="-228600" eaLnBrk="0" hangingPunct="0">
                <a:defRPr sz="2200" b="1">
                  <a:solidFill>
                    <a:schemeClr val="tx1"/>
                  </a:solidFill>
                  <a:latin typeface="Arial" pitchFamily="34" charset="0"/>
                </a:defRPr>
              </a:lvl4pPr>
              <a:lvl5pPr marL="2057400" indent="-228600" eaLnBrk="0" hangingPunct="0">
                <a:defRPr sz="2200" b="1">
                  <a:solidFill>
                    <a:schemeClr val="tx1"/>
                  </a:solidFill>
                  <a:latin typeface="Arial" pitchFamily="34" charset="0"/>
                </a:defRPr>
              </a:lvl5pPr>
              <a:lvl6pPr marL="2514600" indent="-228600" eaLnBrk="0" fontAlgn="base" hangingPunct="0">
                <a:spcBef>
                  <a:spcPct val="0"/>
                </a:spcBef>
                <a:spcAft>
                  <a:spcPct val="0"/>
                </a:spcAft>
                <a:defRPr sz="2200" b="1">
                  <a:solidFill>
                    <a:schemeClr val="tx1"/>
                  </a:solidFill>
                  <a:latin typeface="Arial" pitchFamily="34" charset="0"/>
                </a:defRPr>
              </a:lvl6pPr>
              <a:lvl7pPr marL="2971800" indent="-228600" eaLnBrk="0" fontAlgn="base" hangingPunct="0">
                <a:spcBef>
                  <a:spcPct val="0"/>
                </a:spcBef>
                <a:spcAft>
                  <a:spcPct val="0"/>
                </a:spcAft>
                <a:defRPr sz="2200" b="1">
                  <a:solidFill>
                    <a:schemeClr val="tx1"/>
                  </a:solidFill>
                  <a:latin typeface="Arial" pitchFamily="34" charset="0"/>
                </a:defRPr>
              </a:lvl7pPr>
              <a:lvl8pPr marL="3429000" indent="-228600" eaLnBrk="0" fontAlgn="base" hangingPunct="0">
                <a:spcBef>
                  <a:spcPct val="0"/>
                </a:spcBef>
                <a:spcAft>
                  <a:spcPct val="0"/>
                </a:spcAft>
                <a:defRPr sz="2200" b="1">
                  <a:solidFill>
                    <a:schemeClr val="tx1"/>
                  </a:solidFill>
                  <a:latin typeface="Arial" pitchFamily="34" charset="0"/>
                </a:defRPr>
              </a:lvl8pPr>
              <a:lvl9pPr marL="3886200" indent="-228600" eaLnBrk="0" fontAlgn="base" hangingPunct="0">
                <a:spcBef>
                  <a:spcPct val="0"/>
                </a:spcBef>
                <a:spcAft>
                  <a:spcPct val="0"/>
                </a:spcAft>
                <a:defRPr sz="2200" b="1">
                  <a:solidFill>
                    <a:schemeClr val="tx1"/>
                  </a:solidFill>
                  <a:latin typeface="Arial" pitchFamily="34" charset="0"/>
                </a:defRPr>
              </a:lvl9pPr>
            </a:lstStyle>
            <a:p>
              <a:pPr eaLnBrk="1" hangingPunct="1"/>
              <a:r>
                <a:rPr lang="de-DE" sz="2000">
                  <a:cs typeface="Arial" pitchFamily="34" charset="0"/>
                </a:rPr>
                <a:t>Benny Andersson</a:t>
              </a:r>
            </a:p>
          </p:txBody>
        </p:sp>
        <p:sp>
          <p:nvSpPr>
            <p:cNvPr id="15406" name="Textfeld 103"/>
            <p:cNvSpPr txBox="1">
              <a:spLocks noChangeArrowheads="1"/>
            </p:cNvSpPr>
            <p:nvPr/>
          </p:nvSpPr>
          <p:spPr bwMode="auto">
            <a:xfrm>
              <a:off x="6773784" y="1803388"/>
              <a:ext cx="2369810" cy="400086"/>
            </a:xfrm>
            <a:prstGeom prst="rect">
              <a:avLst/>
            </a:prstGeom>
            <a:solidFill>
              <a:srgbClr val="66FFFF"/>
            </a:solidFill>
            <a:ln w="38100">
              <a:solidFill>
                <a:srgbClr val="0070C0"/>
              </a:solidFill>
              <a:miter lim="800000"/>
              <a:headEnd/>
              <a:tailEnd/>
            </a:ln>
          </p:spPr>
          <p:txBody>
            <a:bodyPr>
              <a:spAutoFit/>
            </a:bodyPr>
            <a:lstStyle>
              <a:lvl1pPr eaLnBrk="0" hangingPunct="0">
                <a:defRPr sz="2200" b="1">
                  <a:solidFill>
                    <a:schemeClr val="tx1"/>
                  </a:solidFill>
                  <a:latin typeface="Arial" pitchFamily="34" charset="0"/>
                </a:defRPr>
              </a:lvl1pPr>
              <a:lvl2pPr marL="742950" indent="-285750" eaLnBrk="0" hangingPunct="0">
                <a:defRPr sz="2200" b="1">
                  <a:solidFill>
                    <a:schemeClr val="tx1"/>
                  </a:solidFill>
                  <a:latin typeface="Arial" pitchFamily="34" charset="0"/>
                </a:defRPr>
              </a:lvl2pPr>
              <a:lvl3pPr marL="1143000" indent="-228600" eaLnBrk="0" hangingPunct="0">
                <a:defRPr sz="2200" b="1">
                  <a:solidFill>
                    <a:schemeClr val="tx1"/>
                  </a:solidFill>
                  <a:latin typeface="Arial" pitchFamily="34" charset="0"/>
                </a:defRPr>
              </a:lvl3pPr>
              <a:lvl4pPr marL="1600200" indent="-228600" eaLnBrk="0" hangingPunct="0">
                <a:defRPr sz="2200" b="1">
                  <a:solidFill>
                    <a:schemeClr val="tx1"/>
                  </a:solidFill>
                  <a:latin typeface="Arial" pitchFamily="34" charset="0"/>
                </a:defRPr>
              </a:lvl4pPr>
              <a:lvl5pPr marL="2057400" indent="-228600" eaLnBrk="0" hangingPunct="0">
                <a:defRPr sz="2200" b="1">
                  <a:solidFill>
                    <a:schemeClr val="tx1"/>
                  </a:solidFill>
                  <a:latin typeface="Arial" pitchFamily="34" charset="0"/>
                </a:defRPr>
              </a:lvl5pPr>
              <a:lvl6pPr marL="2514600" indent="-228600" eaLnBrk="0" fontAlgn="base" hangingPunct="0">
                <a:spcBef>
                  <a:spcPct val="0"/>
                </a:spcBef>
                <a:spcAft>
                  <a:spcPct val="0"/>
                </a:spcAft>
                <a:defRPr sz="2200" b="1">
                  <a:solidFill>
                    <a:schemeClr val="tx1"/>
                  </a:solidFill>
                  <a:latin typeface="Arial" pitchFamily="34" charset="0"/>
                </a:defRPr>
              </a:lvl6pPr>
              <a:lvl7pPr marL="2971800" indent="-228600" eaLnBrk="0" fontAlgn="base" hangingPunct="0">
                <a:spcBef>
                  <a:spcPct val="0"/>
                </a:spcBef>
                <a:spcAft>
                  <a:spcPct val="0"/>
                </a:spcAft>
                <a:defRPr sz="2200" b="1">
                  <a:solidFill>
                    <a:schemeClr val="tx1"/>
                  </a:solidFill>
                  <a:latin typeface="Arial" pitchFamily="34" charset="0"/>
                </a:defRPr>
              </a:lvl7pPr>
              <a:lvl8pPr marL="3429000" indent="-228600" eaLnBrk="0" fontAlgn="base" hangingPunct="0">
                <a:spcBef>
                  <a:spcPct val="0"/>
                </a:spcBef>
                <a:spcAft>
                  <a:spcPct val="0"/>
                </a:spcAft>
                <a:defRPr sz="2200" b="1">
                  <a:solidFill>
                    <a:schemeClr val="tx1"/>
                  </a:solidFill>
                  <a:latin typeface="Arial" pitchFamily="34" charset="0"/>
                </a:defRPr>
              </a:lvl8pPr>
              <a:lvl9pPr marL="3886200" indent="-228600" eaLnBrk="0" fontAlgn="base" hangingPunct="0">
                <a:spcBef>
                  <a:spcPct val="0"/>
                </a:spcBef>
                <a:spcAft>
                  <a:spcPct val="0"/>
                </a:spcAft>
                <a:defRPr sz="2200" b="1">
                  <a:solidFill>
                    <a:schemeClr val="tx1"/>
                  </a:solidFill>
                  <a:latin typeface="Arial" pitchFamily="34" charset="0"/>
                </a:defRPr>
              </a:lvl9pPr>
            </a:lstStyle>
            <a:p>
              <a:pPr eaLnBrk="1" hangingPunct="1"/>
              <a:r>
                <a:rPr lang="de-DE" sz="2000">
                  <a:cs typeface="Arial" pitchFamily="34" charset="0"/>
                </a:rPr>
                <a:t>Benny Goodman</a:t>
              </a:r>
            </a:p>
          </p:txBody>
        </p:sp>
        <p:grpSp>
          <p:nvGrpSpPr>
            <p:cNvPr id="8" name="Gruppieren 43"/>
            <p:cNvGrpSpPr>
              <a:grpSpLocks/>
            </p:cNvGrpSpPr>
            <p:nvPr/>
          </p:nvGrpSpPr>
          <p:grpSpPr bwMode="auto">
            <a:xfrm>
              <a:off x="6773863" y="1803400"/>
              <a:ext cx="2370137" cy="903288"/>
              <a:chOff x="6774312" y="1556792"/>
              <a:chExt cx="2369688" cy="904166"/>
            </a:xfrm>
          </p:grpSpPr>
          <p:sp>
            <p:nvSpPr>
              <p:cNvPr id="15384" name="Textfeld 102"/>
              <p:cNvSpPr txBox="1">
                <a:spLocks noChangeArrowheads="1"/>
              </p:cNvSpPr>
              <p:nvPr/>
            </p:nvSpPr>
            <p:spPr bwMode="auto">
              <a:xfrm>
                <a:off x="6774312" y="2060848"/>
                <a:ext cx="2369688" cy="400110"/>
              </a:xfrm>
              <a:prstGeom prst="rect">
                <a:avLst/>
              </a:prstGeom>
              <a:solidFill>
                <a:srgbClr val="66FFFF"/>
              </a:solidFill>
              <a:ln w="38100">
                <a:solidFill>
                  <a:srgbClr val="0070C0"/>
                </a:solidFill>
                <a:miter lim="800000"/>
                <a:headEnd/>
                <a:tailEnd/>
              </a:ln>
            </p:spPr>
            <p:txBody>
              <a:bodyPr>
                <a:spAutoFit/>
              </a:bodyPr>
              <a:lstStyle>
                <a:lvl1pPr eaLnBrk="0" hangingPunct="0">
                  <a:defRPr sz="2200" b="1">
                    <a:solidFill>
                      <a:schemeClr val="tx1"/>
                    </a:solidFill>
                    <a:latin typeface="Arial" pitchFamily="34" charset="0"/>
                  </a:defRPr>
                </a:lvl1pPr>
                <a:lvl2pPr marL="742950" indent="-285750" eaLnBrk="0" hangingPunct="0">
                  <a:defRPr sz="2200" b="1">
                    <a:solidFill>
                      <a:schemeClr val="tx1"/>
                    </a:solidFill>
                    <a:latin typeface="Arial" pitchFamily="34" charset="0"/>
                  </a:defRPr>
                </a:lvl2pPr>
                <a:lvl3pPr marL="1143000" indent="-228600" eaLnBrk="0" hangingPunct="0">
                  <a:defRPr sz="2200" b="1">
                    <a:solidFill>
                      <a:schemeClr val="tx1"/>
                    </a:solidFill>
                    <a:latin typeface="Arial" pitchFamily="34" charset="0"/>
                  </a:defRPr>
                </a:lvl3pPr>
                <a:lvl4pPr marL="1600200" indent="-228600" eaLnBrk="0" hangingPunct="0">
                  <a:defRPr sz="2200" b="1">
                    <a:solidFill>
                      <a:schemeClr val="tx1"/>
                    </a:solidFill>
                    <a:latin typeface="Arial" pitchFamily="34" charset="0"/>
                  </a:defRPr>
                </a:lvl4pPr>
                <a:lvl5pPr marL="2057400" indent="-228600" eaLnBrk="0" hangingPunct="0">
                  <a:defRPr sz="2200" b="1">
                    <a:solidFill>
                      <a:schemeClr val="tx1"/>
                    </a:solidFill>
                    <a:latin typeface="Arial" pitchFamily="34" charset="0"/>
                  </a:defRPr>
                </a:lvl5pPr>
                <a:lvl6pPr marL="2514600" indent="-228600" eaLnBrk="0" fontAlgn="base" hangingPunct="0">
                  <a:spcBef>
                    <a:spcPct val="0"/>
                  </a:spcBef>
                  <a:spcAft>
                    <a:spcPct val="0"/>
                  </a:spcAft>
                  <a:defRPr sz="2200" b="1">
                    <a:solidFill>
                      <a:schemeClr val="tx1"/>
                    </a:solidFill>
                    <a:latin typeface="Arial" pitchFamily="34" charset="0"/>
                  </a:defRPr>
                </a:lvl6pPr>
                <a:lvl7pPr marL="2971800" indent="-228600" eaLnBrk="0" fontAlgn="base" hangingPunct="0">
                  <a:spcBef>
                    <a:spcPct val="0"/>
                  </a:spcBef>
                  <a:spcAft>
                    <a:spcPct val="0"/>
                  </a:spcAft>
                  <a:defRPr sz="2200" b="1">
                    <a:solidFill>
                      <a:schemeClr val="tx1"/>
                    </a:solidFill>
                    <a:latin typeface="Arial" pitchFamily="34" charset="0"/>
                  </a:defRPr>
                </a:lvl7pPr>
                <a:lvl8pPr marL="3429000" indent="-228600" eaLnBrk="0" fontAlgn="base" hangingPunct="0">
                  <a:spcBef>
                    <a:spcPct val="0"/>
                  </a:spcBef>
                  <a:spcAft>
                    <a:spcPct val="0"/>
                  </a:spcAft>
                  <a:defRPr sz="2200" b="1">
                    <a:solidFill>
                      <a:schemeClr val="tx1"/>
                    </a:solidFill>
                    <a:latin typeface="Arial" pitchFamily="34" charset="0"/>
                  </a:defRPr>
                </a:lvl8pPr>
                <a:lvl9pPr marL="3886200" indent="-228600" eaLnBrk="0" fontAlgn="base" hangingPunct="0">
                  <a:spcBef>
                    <a:spcPct val="0"/>
                  </a:spcBef>
                  <a:spcAft>
                    <a:spcPct val="0"/>
                  </a:spcAft>
                  <a:defRPr sz="2200" b="1">
                    <a:solidFill>
                      <a:schemeClr val="tx1"/>
                    </a:solidFill>
                    <a:latin typeface="Arial" pitchFamily="34" charset="0"/>
                  </a:defRPr>
                </a:lvl9pPr>
              </a:lstStyle>
              <a:p>
                <a:pPr eaLnBrk="1" hangingPunct="1"/>
                <a:r>
                  <a:rPr lang="de-DE" sz="2000" dirty="0">
                    <a:cs typeface="Arial" pitchFamily="34" charset="0"/>
                  </a:rPr>
                  <a:t>Ecstasy </a:t>
                </a:r>
                <a:r>
                  <a:rPr lang="de-DE" sz="2000" dirty="0" err="1">
                    <a:cs typeface="Arial" pitchFamily="34" charset="0"/>
                  </a:rPr>
                  <a:t>of</a:t>
                </a:r>
                <a:r>
                  <a:rPr lang="de-DE" sz="2000" dirty="0">
                    <a:cs typeface="Arial" pitchFamily="34" charset="0"/>
                  </a:rPr>
                  <a:t> Gold</a:t>
                </a:r>
              </a:p>
            </p:txBody>
          </p:sp>
          <p:sp>
            <p:nvSpPr>
              <p:cNvPr id="15385" name="Textfeld 103"/>
              <p:cNvSpPr txBox="1">
                <a:spLocks noChangeArrowheads="1"/>
              </p:cNvSpPr>
              <p:nvPr/>
            </p:nvSpPr>
            <p:spPr bwMode="auto">
              <a:xfrm>
                <a:off x="6774312" y="1556792"/>
                <a:ext cx="2369688" cy="400110"/>
              </a:xfrm>
              <a:prstGeom prst="rect">
                <a:avLst/>
              </a:prstGeom>
              <a:solidFill>
                <a:srgbClr val="66FFFF"/>
              </a:solidFill>
              <a:ln w="38100">
                <a:solidFill>
                  <a:srgbClr val="0070C0"/>
                </a:solidFill>
                <a:miter lim="800000"/>
                <a:headEnd/>
                <a:tailEnd/>
              </a:ln>
            </p:spPr>
            <p:txBody>
              <a:bodyPr>
                <a:spAutoFit/>
              </a:bodyPr>
              <a:lstStyle>
                <a:lvl1pPr eaLnBrk="0" hangingPunct="0">
                  <a:defRPr sz="2200" b="1">
                    <a:solidFill>
                      <a:schemeClr val="tx1"/>
                    </a:solidFill>
                    <a:latin typeface="Arial" pitchFamily="34" charset="0"/>
                  </a:defRPr>
                </a:lvl1pPr>
                <a:lvl2pPr marL="742950" indent="-285750" eaLnBrk="0" hangingPunct="0">
                  <a:defRPr sz="2200" b="1">
                    <a:solidFill>
                      <a:schemeClr val="tx1"/>
                    </a:solidFill>
                    <a:latin typeface="Arial" pitchFamily="34" charset="0"/>
                  </a:defRPr>
                </a:lvl2pPr>
                <a:lvl3pPr marL="1143000" indent="-228600" eaLnBrk="0" hangingPunct="0">
                  <a:defRPr sz="2200" b="1">
                    <a:solidFill>
                      <a:schemeClr val="tx1"/>
                    </a:solidFill>
                    <a:latin typeface="Arial" pitchFamily="34" charset="0"/>
                  </a:defRPr>
                </a:lvl3pPr>
                <a:lvl4pPr marL="1600200" indent="-228600" eaLnBrk="0" hangingPunct="0">
                  <a:defRPr sz="2200" b="1">
                    <a:solidFill>
                      <a:schemeClr val="tx1"/>
                    </a:solidFill>
                    <a:latin typeface="Arial" pitchFamily="34" charset="0"/>
                  </a:defRPr>
                </a:lvl4pPr>
                <a:lvl5pPr marL="2057400" indent="-228600" eaLnBrk="0" hangingPunct="0">
                  <a:defRPr sz="2200" b="1">
                    <a:solidFill>
                      <a:schemeClr val="tx1"/>
                    </a:solidFill>
                    <a:latin typeface="Arial" pitchFamily="34" charset="0"/>
                  </a:defRPr>
                </a:lvl5pPr>
                <a:lvl6pPr marL="2514600" indent="-228600" eaLnBrk="0" fontAlgn="base" hangingPunct="0">
                  <a:spcBef>
                    <a:spcPct val="0"/>
                  </a:spcBef>
                  <a:spcAft>
                    <a:spcPct val="0"/>
                  </a:spcAft>
                  <a:defRPr sz="2200" b="1">
                    <a:solidFill>
                      <a:schemeClr val="tx1"/>
                    </a:solidFill>
                    <a:latin typeface="Arial" pitchFamily="34" charset="0"/>
                  </a:defRPr>
                </a:lvl6pPr>
                <a:lvl7pPr marL="2971800" indent="-228600" eaLnBrk="0" fontAlgn="base" hangingPunct="0">
                  <a:spcBef>
                    <a:spcPct val="0"/>
                  </a:spcBef>
                  <a:spcAft>
                    <a:spcPct val="0"/>
                  </a:spcAft>
                  <a:defRPr sz="2200" b="1">
                    <a:solidFill>
                      <a:schemeClr val="tx1"/>
                    </a:solidFill>
                    <a:latin typeface="Arial" pitchFamily="34" charset="0"/>
                  </a:defRPr>
                </a:lvl7pPr>
                <a:lvl8pPr marL="3429000" indent="-228600" eaLnBrk="0" fontAlgn="base" hangingPunct="0">
                  <a:spcBef>
                    <a:spcPct val="0"/>
                  </a:spcBef>
                  <a:spcAft>
                    <a:spcPct val="0"/>
                  </a:spcAft>
                  <a:defRPr sz="2200" b="1">
                    <a:solidFill>
                      <a:schemeClr val="tx1"/>
                    </a:solidFill>
                    <a:latin typeface="Arial" pitchFamily="34" charset="0"/>
                  </a:defRPr>
                </a:lvl8pPr>
                <a:lvl9pPr marL="3886200" indent="-228600" eaLnBrk="0" fontAlgn="base" hangingPunct="0">
                  <a:spcBef>
                    <a:spcPct val="0"/>
                  </a:spcBef>
                  <a:spcAft>
                    <a:spcPct val="0"/>
                  </a:spcAft>
                  <a:defRPr sz="2200" b="1">
                    <a:solidFill>
                      <a:schemeClr val="tx1"/>
                    </a:solidFill>
                    <a:latin typeface="Arial" pitchFamily="34" charset="0"/>
                  </a:defRPr>
                </a:lvl9pPr>
              </a:lstStyle>
              <a:p>
                <a:pPr eaLnBrk="1" hangingPunct="1"/>
                <a:r>
                  <a:rPr lang="de-DE" sz="2000" dirty="0">
                    <a:cs typeface="Arial" pitchFamily="34" charset="0"/>
                  </a:rPr>
                  <a:t>Ecstasy (</a:t>
                </a:r>
                <a:r>
                  <a:rPr lang="de-DE" sz="2000" dirty="0" err="1">
                    <a:cs typeface="Arial" pitchFamily="34" charset="0"/>
                  </a:rPr>
                  <a:t>drug</a:t>
                </a:r>
                <a:r>
                  <a:rPr lang="de-DE" sz="2000" dirty="0">
                    <a:cs typeface="Arial" pitchFamily="34" charset="0"/>
                  </a:rPr>
                  <a:t>)</a:t>
                </a:r>
              </a:p>
            </p:txBody>
          </p:sp>
        </p:grpSp>
      </p:grpSp>
      <p:grpSp>
        <p:nvGrpSpPr>
          <p:cNvPr id="82" name="Gruppieren 81"/>
          <p:cNvGrpSpPr/>
          <p:nvPr/>
        </p:nvGrpSpPr>
        <p:grpSpPr>
          <a:xfrm>
            <a:off x="467544" y="995381"/>
            <a:ext cx="6306240" cy="3024151"/>
            <a:chOff x="467544" y="995381"/>
            <a:chExt cx="6306240" cy="3024151"/>
          </a:xfrm>
        </p:grpSpPr>
        <p:cxnSp>
          <p:nvCxnSpPr>
            <p:cNvPr id="15386" name="Gerade Verbindung mit Pfeil 129"/>
            <p:cNvCxnSpPr>
              <a:cxnSpLocks noChangeShapeType="1"/>
              <a:stCxn id="112" idx="3"/>
              <a:endCxn id="15403" idx="1"/>
            </p:cNvCxnSpPr>
            <p:nvPr/>
          </p:nvCxnSpPr>
          <p:spPr bwMode="auto">
            <a:xfrm flipV="1">
              <a:off x="1979712" y="3515507"/>
              <a:ext cx="4794072" cy="201972"/>
            </a:xfrm>
            <a:prstGeom prst="straightConnector1">
              <a:avLst/>
            </a:prstGeom>
            <a:noFill/>
            <a:ln w="28575" algn="ctr">
              <a:solidFill>
                <a:srgbClr val="0000FF"/>
              </a:solidFill>
              <a:round/>
              <a:headEnd/>
              <a:tailEnd type="arrow" w="med" len="med"/>
            </a:ln>
            <a:extLst>
              <a:ext uri="{909E8E84-426E-40dd-AFC4-6F175D3DCCD1}">
                <a14:hiddenFill xmlns="" xmlns:a14="http://schemas.microsoft.com/office/drawing/2010/main">
                  <a:noFill/>
                </a14:hiddenFill>
              </a:ext>
            </a:extLst>
          </p:spPr>
        </p:cxnSp>
        <p:cxnSp>
          <p:nvCxnSpPr>
            <p:cNvPr id="15387" name="Gerade Verbindung mit Pfeil 127"/>
            <p:cNvCxnSpPr>
              <a:cxnSpLocks noChangeShapeType="1"/>
              <a:stCxn id="112" idx="3"/>
              <a:endCxn id="15404" idx="1"/>
            </p:cNvCxnSpPr>
            <p:nvPr/>
          </p:nvCxnSpPr>
          <p:spPr bwMode="auto">
            <a:xfrm flipV="1">
              <a:off x="1979712" y="3011482"/>
              <a:ext cx="4794072" cy="705997"/>
            </a:xfrm>
            <a:prstGeom prst="straightConnector1">
              <a:avLst/>
            </a:prstGeom>
            <a:noFill/>
            <a:ln w="28575" algn="ctr">
              <a:solidFill>
                <a:srgbClr val="0000FF"/>
              </a:solidFill>
              <a:round/>
              <a:headEnd/>
              <a:tailEnd type="arrow" w="med" len="med"/>
            </a:ln>
            <a:extLst>
              <a:ext uri="{909E8E84-426E-40dd-AFC4-6F175D3DCCD1}">
                <a14:hiddenFill xmlns="" xmlns:a14="http://schemas.microsoft.com/office/drawing/2010/main">
                  <a:noFill/>
                </a14:hiddenFill>
              </a:ext>
            </a:extLst>
          </p:spPr>
        </p:cxnSp>
        <p:cxnSp>
          <p:nvCxnSpPr>
            <p:cNvPr id="15388" name="Gerade Verbindung mit Pfeil 131"/>
            <p:cNvCxnSpPr>
              <a:cxnSpLocks noChangeShapeType="1"/>
              <a:stCxn id="112" idx="3"/>
              <a:endCxn id="15402" idx="1"/>
            </p:cNvCxnSpPr>
            <p:nvPr/>
          </p:nvCxnSpPr>
          <p:spPr bwMode="auto">
            <a:xfrm>
              <a:off x="1979712" y="3717479"/>
              <a:ext cx="4794072" cy="302053"/>
            </a:xfrm>
            <a:prstGeom prst="straightConnector1">
              <a:avLst/>
            </a:prstGeom>
            <a:noFill/>
            <a:ln w="28575" algn="ctr">
              <a:solidFill>
                <a:srgbClr val="0000FF"/>
              </a:solidFill>
              <a:round/>
              <a:headEnd/>
              <a:tailEnd type="arrow" w="med" len="med"/>
            </a:ln>
            <a:extLst>
              <a:ext uri="{909E8E84-426E-40dd-AFC4-6F175D3DCCD1}">
                <a14:hiddenFill xmlns="" xmlns:a14="http://schemas.microsoft.com/office/drawing/2010/main">
                  <a:noFill/>
                </a14:hiddenFill>
              </a:ext>
            </a:extLst>
          </p:spPr>
        </p:cxnSp>
        <p:cxnSp>
          <p:nvCxnSpPr>
            <p:cNvPr id="15389" name="Gerade Verbindung mit Pfeil 119"/>
            <p:cNvCxnSpPr>
              <a:cxnSpLocks noChangeShapeType="1"/>
              <a:stCxn id="107" idx="3"/>
              <a:endCxn id="15407" idx="1"/>
            </p:cNvCxnSpPr>
            <p:nvPr/>
          </p:nvCxnSpPr>
          <p:spPr bwMode="auto">
            <a:xfrm flipV="1">
              <a:off x="467544" y="995381"/>
              <a:ext cx="6264695" cy="948619"/>
            </a:xfrm>
            <a:prstGeom prst="straightConnector1">
              <a:avLst/>
            </a:prstGeom>
            <a:noFill/>
            <a:ln w="28575" algn="ctr">
              <a:solidFill>
                <a:srgbClr val="0000FF"/>
              </a:solidFill>
              <a:round/>
              <a:headEnd/>
              <a:tailEnd type="arrow" w="med" len="med"/>
            </a:ln>
            <a:extLst>
              <a:ext uri="{909E8E84-426E-40dd-AFC4-6F175D3DCCD1}">
                <a14:hiddenFill xmlns="" xmlns:a14="http://schemas.microsoft.com/office/drawing/2010/main">
                  <a:noFill/>
                </a14:hiddenFill>
              </a:ext>
            </a:extLst>
          </p:spPr>
        </p:cxnSp>
        <p:cxnSp>
          <p:nvCxnSpPr>
            <p:cNvPr id="15390" name="Gerade Verbindung mit Pfeil 121"/>
            <p:cNvCxnSpPr>
              <a:cxnSpLocks noChangeShapeType="1"/>
              <a:stCxn id="107" idx="3"/>
              <a:endCxn id="15408" idx="1"/>
            </p:cNvCxnSpPr>
            <p:nvPr/>
          </p:nvCxnSpPr>
          <p:spPr bwMode="auto">
            <a:xfrm flipV="1">
              <a:off x="467544" y="1499406"/>
              <a:ext cx="6306240" cy="444594"/>
            </a:xfrm>
            <a:prstGeom prst="straightConnector1">
              <a:avLst/>
            </a:prstGeom>
            <a:noFill/>
            <a:ln w="28575" algn="ctr">
              <a:solidFill>
                <a:srgbClr val="0000FF"/>
              </a:solidFill>
              <a:round/>
              <a:headEnd/>
              <a:tailEnd type="arrow" w="med" len="med"/>
            </a:ln>
            <a:extLst>
              <a:ext uri="{909E8E84-426E-40dd-AFC4-6F175D3DCCD1}">
                <a14:hiddenFill xmlns="" xmlns:a14="http://schemas.microsoft.com/office/drawing/2010/main">
                  <a:noFill/>
                </a14:hiddenFill>
              </a:ext>
            </a:extLst>
          </p:spPr>
        </p:cxnSp>
        <p:cxnSp>
          <p:nvCxnSpPr>
            <p:cNvPr id="15391" name="Gerade Verbindung mit Pfeil 123"/>
            <p:cNvCxnSpPr>
              <a:cxnSpLocks noChangeShapeType="1"/>
              <a:stCxn id="108" idx="3"/>
              <a:endCxn id="15406" idx="1"/>
            </p:cNvCxnSpPr>
            <p:nvPr/>
          </p:nvCxnSpPr>
          <p:spPr bwMode="auto">
            <a:xfrm flipV="1">
              <a:off x="1115616" y="2003431"/>
              <a:ext cx="5658168" cy="300238"/>
            </a:xfrm>
            <a:prstGeom prst="straightConnector1">
              <a:avLst/>
            </a:prstGeom>
            <a:noFill/>
            <a:ln w="28575" algn="ctr">
              <a:solidFill>
                <a:srgbClr val="0000FF"/>
              </a:solidFill>
              <a:round/>
              <a:headEnd/>
              <a:tailEnd type="arrow" w="med" len="med"/>
            </a:ln>
            <a:extLst>
              <a:ext uri="{909E8E84-426E-40dd-AFC4-6F175D3DCCD1}">
                <a14:hiddenFill xmlns="" xmlns:a14="http://schemas.microsoft.com/office/drawing/2010/main">
                  <a:noFill/>
                </a14:hiddenFill>
              </a:ext>
            </a:extLst>
          </p:spPr>
        </p:cxnSp>
        <p:cxnSp>
          <p:nvCxnSpPr>
            <p:cNvPr id="15392" name="Gerade Verbindung mit Pfeil 125"/>
            <p:cNvCxnSpPr>
              <a:cxnSpLocks noChangeShapeType="1"/>
              <a:stCxn id="108" idx="3"/>
              <a:endCxn id="15405" idx="1"/>
            </p:cNvCxnSpPr>
            <p:nvPr/>
          </p:nvCxnSpPr>
          <p:spPr bwMode="auto">
            <a:xfrm>
              <a:off x="1115616" y="2303669"/>
              <a:ext cx="5658168" cy="203788"/>
            </a:xfrm>
            <a:prstGeom prst="straightConnector1">
              <a:avLst/>
            </a:prstGeom>
            <a:noFill/>
            <a:ln w="28575" algn="ctr">
              <a:solidFill>
                <a:srgbClr val="0000FF"/>
              </a:solidFill>
              <a:round/>
              <a:headEnd/>
              <a:tailEnd type="arrow" w="med" len="med"/>
            </a:ln>
            <a:extLst>
              <a:ext uri="{909E8E84-426E-40dd-AFC4-6F175D3DCCD1}">
                <a14:hiddenFill xmlns="" xmlns:a14="http://schemas.microsoft.com/office/drawing/2010/main">
                  <a:noFill/>
                </a14:hiddenFill>
              </a:ext>
            </a:extLst>
          </p:spPr>
        </p:cxnSp>
      </p:grpSp>
      <p:grpSp>
        <p:nvGrpSpPr>
          <p:cNvPr id="9" name="Gruppieren 55"/>
          <p:cNvGrpSpPr>
            <a:grpSpLocks/>
          </p:cNvGrpSpPr>
          <p:nvPr/>
        </p:nvGrpSpPr>
        <p:grpSpPr bwMode="auto">
          <a:xfrm>
            <a:off x="2555875" y="1733550"/>
            <a:ext cx="3960813" cy="1022350"/>
            <a:chOff x="2555776" y="1556792"/>
            <a:chExt cx="3960440" cy="1021935"/>
          </a:xfrm>
        </p:grpSpPr>
        <p:sp>
          <p:nvSpPr>
            <p:cNvPr id="132" name="Pfeil nach rechts 53"/>
            <p:cNvSpPr/>
            <p:nvPr/>
          </p:nvSpPr>
          <p:spPr bwMode="auto">
            <a:xfrm>
              <a:off x="2555776" y="1556792"/>
              <a:ext cx="3960440" cy="360040"/>
            </a:xfrm>
            <a:prstGeom prst="rightArrow">
              <a:avLst/>
            </a:prstGeom>
            <a:gradFill flip="none" rotWithShape="1">
              <a:gsLst>
                <a:gs pos="0">
                  <a:srgbClr val="00FFFF"/>
                </a:gs>
                <a:gs pos="100000">
                  <a:schemeClr val="accent1">
                    <a:shade val="100000"/>
                    <a:satMod val="115000"/>
                  </a:schemeClr>
                </a:gs>
              </a:gsLst>
              <a:lin ang="10800000" scaled="1"/>
              <a:tileRect/>
            </a:gradFill>
            <a:ln w="9525" cap="flat" cmpd="sng" algn="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prstDash val="solid"/>
              <a:round/>
              <a:headEnd type="none" w="med" len="med"/>
              <a:tailEnd type="none" w="med" len="med"/>
            </a:ln>
            <a:effectLst/>
          </p:spPr>
          <p:txBody>
            <a:bodyPr/>
            <a:lstStyle/>
            <a:p>
              <a:pPr>
                <a:defRPr/>
              </a:pPr>
              <a:endParaRPr lang="de-DE">
                <a:latin typeface="Arial" charset="0"/>
              </a:endParaRPr>
            </a:p>
          </p:txBody>
        </p:sp>
        <p:sp>
          <p:nvSpPr>
            <p:cNvPr id="15383" name="Textfeld 54"/>
            <p:cNvSpPr txBox="1">
              <a:spLocks noChangeArrowheads="1"/>
            </p:cNvSpPr>
            <p:nvPr/>
          </p:nvSpPr>
          <p:spPr bwMode="auto">
            <a:xfrm>
              <a:off x="4211960" y="1747730"/>
              <a:ext cx="561372"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200" b="1">
                  <a:solidFill>
                    <a:schemeClr val="tx1"/>
                  </a:solidFill>
                  <a:latin typeface="Arial" pitchFamily="34" charset="0"/>
                </a:defRPr>
              </a:lvl1pPr>
              <a:lvl2pPr marL="742950" indent="-285750" eaLnBrk="0" hangingPunct="0">
                <a:defRPr sz="2200" b="1">
                  <a:solidFill>
                    <a:schemeClr val="tx1"/>
                  </a:solidFill>
                  <a:latin typeface="Arial" pitchFamily="34" charset="0"/>
                </a:defRPr>
              </a:lvl2pPr>
              <a:lvl3pPr marL="1143000" indent="-228600" eaLnBrk="0" hangingPunct="0">
                <a:defRPr sz="2200" b="1">
                  <a:solidFill>
                    <a:schemeClr val="tx1"/>
                  </a:solidFill>
                  <a:latin typeface="Arial" pitchFamily="34" charset="0"/>
                </a:defRPr>
              </a:lvl3pPr>
              <a:lvl4pPr marL="1600200" indent="-228600" eaLnBrk="0" hangingPunct="0">
                <a:defRPr sz="2200" b="1">
                  <a:solidFill>
                    <a:schemeClr val="tx1"/>
                  </a:solidFill>
                  <a:latin typeface="Arial" pitchFamily="34" charset="0"/>
                </a:defRPr>
              </a:lvl4pPr>
              <a:lvl5pPr marL="2057400" indent="-228600" eaLnBrk="0" hangingPunct="0">
                <a:defRPr sz="2200" b="1">
                  <a:solidFill>
                    <a:schemeClr val="tx1"/>
                  </a:solidFill>
                  <a:latin typeface="Arial" pitchFamily="34" charset="0"/>
                </a:defRPr>
              </a:lvl5pPr>
              <a:lvl6pPr marL="2514600" indent="-228600" eaLnBrk="0" fontAlgn="base" hangingPunct="0">
                <a:spcBef>
                  <a:spcPct val="0"/>
                </a:spcBef>
                <a:spcAft>
                  <a:spcPct val="0"/>
                </a:spcAft>
                <a:defRPr sz="2200" b="1">
                  <a:solidFill>
                    <a:schemeClr val="tx1"/>
                  </a:solidFill>
                  <a:latin typeface="Arial" pitchFamily="34" charset="0"/>
                </a:defRPr>
              </a:lvl6pPr>
              <a:lvl7pPr marL="2971800" indent="-228600" eaLnBrk="0" fontAlgn="base" hangingPunct="0">
                <a:spcBef>
                  <a:spcPct val="0"/>
                </a:spcBef>
                <a:spcAft>
                  <a:spcPct val="0"/>
                </a:spcAft>
                <a:defRPr sz="2200" b="1">
                  <a:solidFill>
                    <a:schemeClr val="tx1"/>
                  </a:solidFill>
                  <a:latin typeface="Arial" pitchFamily="34" charset="0"/>
                </a:defRPr>
              </a:lvl7pPr>
              <a:lvl8pPr marL="3429000" indent="-228600" eaLnBrk="0" fontAlgn="base" hangingPunct="0">
                <a:spcBef>
                  <a:spcPct val="0"/>
                </a:spcBef>
                <a:spcAft>
                  <a:spcPct val="0"/>
                </a:spcAft>
                <a:defRPr sz="2200" b="1">
                  <a:solidFill>
                    <a:schemeClr val="tx1"/>
                  </a:solidFill>
                  <a:latin typeface="Arial" pitchFamily="34" charset="0"/>
                </a:defRPr>
              </a:lvl8pPr>
              <a:lvl9pPr marL="3886200" indent="-228600" eaLnBrk="0" fontAlgn="base" hangingPunct="0">
                <a:spcBef>
                  <a:spcPct val="0"/>
                </a:spcBef>
                <a:spcAft>
                  <a:spcPct val="0"/>
                </a:spcAft>
                <a:defRPr sz="2200" b="1">
                  <a:solidFill>
                    <a:schemeClr val="tx1"/>
                  </a:solidFill>
                  <a:latin typeface="Arial" pitchFamily="34" charset="0"/>
                </a:defRPr>
              </a:lvl9pPr>
            </a:lstStyle>
            <a:p>
              <a:pPr eaLnBrk="1" hangingPunct="1"/>
              <a:r>
                <a:rPr lang="de-DE" sz="4800">
                  <a:solidFill>
                    <a:srgbClr val="0000FF"/>
                  </a:solidFill>
                </a:rPr>
                <a:t>?</a:t>
              </a:r>
            </a:p>
          </p:txBody>
        </p:sp>
      </p:grpSp>
      <p:cxnSp>
        <p:nvCxnSpPr>
          <p:cNvPr id="122" name="Gerade Verbindung mit Pfeil 141"/>
          <p:cNvCxnSpPr>
            <a:cxnSpLocks noChangeShapeType="1"/>
            <a:stCxn id="112" idx="3"/>
            <a:endCxn id="15402" idx="1"/>
          </p:cNvCxnSpPr>
          <p:nvPr/>
        </p:nvCxnSpPr>
        <p:spPr bwMode="auto">
          <a:xfrm>
            <a:off x="1979712" y="3717479"/>
            <a:ext cx="4794072" cy="302053"/>
          </a:xfrm>
          <a:prstGeom prst="straightConnector1">
            <a:avLst/>
          </a:prstGeom>
          <a:noFill/>
          <a:ln w="57150" algn="ctr">
            <a:solidFill>
              <a:srgbClr val="D60093"/>
            </a:solidFill>
            <a:round/>
            <a:headEnd/>
            <a:tailEnd type="arrow" w="med" len="med"/>
          </a:ln>
          <a:extLst>
            <a:ext uri="{909E8E84-426E-40dd-AFC4-6F175D3DCCD1}">
              <a14:hiddenFill xmlns="" xmlns:a14="http://schemas.microsoft.com/office/drawing/2010/main">
                <a:noFill/>
              </a14:hiddenFill>
            </a:ext>
          </a:extLst>
        </p:spPr>
      </p:cxnSp>
      <p:cxnSp>
        <p:nvCxnSpPr>
          <p:cNvPr id="124" name="Gerade Verbindung mit Pfeil 140"/>
          <p:cNvCxnSpPr>
            <a:cxnSpLocks noChangeShapeType="1"/>
            <a:stCxn id="108" idx="3"/>
            <a:endCxn id="15384" idx="1"/>
          </p:cNvCxnSpPr>
          <p:nvPr/>
        </p:nvCxnSpPr>
        <p:spPr bwMode="auto">
          <a:xfrm>
            <a:off x="1115616" y="2303669"/>
            <a:ext cx="5658247" cy="203159"/>
          </a:xfrm>
          <a:prstGeom prst="straightConnector1">
            <a:avLst/>
          </a:prstGeom>
          <a:noFill/>
          <a:ln w="57150" algn="ctr">
            <a:solidFill>
              <a:srgbClr val="D60093"/>
            </a:solidFill>
            <a:round/>
            <a:headEnd/>
            <a:tailEnd type="arrow" w="med" len="med"/>
          </a:ln>
          <a:extLst>
            <a:ext uri="{909E8E84-426E-40dd-AFC4-6F175D3DCCD1}">
              <a14:hiddenFill xmlns="" xmlns:a14="http://schemas.microsoft.com/office/drawing/2010/main">
                <a:noFill/>
              </a14:hiddenFill>
            </a:ext>
          </a:extLst>
        </p:spPr>
      </p:cxnSp>
      <p:cxnSp>
        <p:nvCxnSpPr>
          <p:cNvPr id="123" name="Gerade Verbindung mit Pfeil 139"/>
          <p:cNvCxnSpPr>
            <a:cxnSpLocks noChangeShapeType="1"/>
            <a:stCxn id="107" idx="3"/>
            <a:endCxn id="15408" idx="1"/>
          </p:cNvCxnSpPr>
          <p:nvPr/>
        </p:nvCxnSpPr>
        <p:spPr bwMode="auto">
          <a:xfrm flipV="1">
            <a:off x="467544" y="1499406"/>
            <a:ext cx="6306240" cy="444594"/>
          </a:xfrm>
          <a:prstGeom prst="straightConnector1">
            <a:avLst/>
          </a:prstGeom>
          <a:noFill/>
          <a:ln w="57150" algn="ctr">
            <a:solidFill>
              <a:srgbClr val="D60093"/>
            </a:solidFill>
            <a:round/>
            <a:headEnd/>
            <a:tailEnd type="arrow" w="med" len="med"/>
          </a:ln>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214058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nodeType="withGroup">
                            <p:stCondLst>
                              <p:cond delay="500"/>
                            </p:stCondLst>
                            <p:childTnLst>
                              <p:par>
                                <p:cTn id="17" presetID="9" presetClass="entr" presetSubtype="0" fill="hold" nodeType="afterEffect">
                                  <p:stCondLst>
                                    <p:cond delay="0"/>
                                  </p:stCondLst>
                                  <p:childTnLst>
                                    <p:set>
                                      <p:cBhvr>
                                        <p:cTn id="18" dur="1" fill="hold">
                                          <p:stCondLst>
                                            <p:cond delay="0"/>
                                          </p:stCondLst>
                                        </p:cTn>
                                        <p:tgtEl>
                                          <p:spTgt spid="83"/>
                                        </p:tgtEl>
                                        <p:attrNameLst>
                                          <p:attrName>style.visibility</p:attrName>
                                        </p:attrNameLst>
                                      </p:cBhvr>
                                      <p:to>
                                        <p:strVal val="visible"/>
                                      </p:to>
                                    </p:set>
                                    <p:animEffect transition="in" filter="dissolve">
                                      <p:cBhvr>
                                        <p:cTn id="19" dur="500"/>
                                        <p:tgtEl>
                                          <p:spTgt spid="8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82"/>
                                        </p:tgtEl>
                                        <p:attrNameLst>
                                          <p:attrName>style.visibility</p:attrName>
                                        </p:attrNameLst>
                                      </p:cBhvr>
                                      <p:to>
                                        <p:strVal val="visible"/>
                                      </p:to>
                                    </p:set>
                                    <p:animEffect transition="in" filter="wipe(left)">
                                      <p:cBhvr>
                                        <p:cTn id="24" dur="500"/>
                                        <p:tgtEl>
                                          <p:spTgt spid="8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23"/>
                                        </p:tgtEl>
                                        <p:attrNameLst>
                                          <p:attrName>style.visibility</p:attrName>
                                        </p:attrNameLst>
                                      </p:cBhvr>
                                      <p:to>
                                        <p:strVal val="visible"/>
                                      </p:to>
                                    </p:set>
                                    <p:animEffect transition="in" filter="wipe(left)">
                                      <p:cBhvr>
                                        <p:cTn id="29" dur="500"/>
                                        <p:tgtEl>
                                          <p:spTgt spid="123"/>
                                        </p:tgtEl>
                                      </p:cBhvr>
                                    </p:animEffect>
                                  </p:childTnLst>
                                </p:cTn>
                              </p:par>
                              <p:par>
                                <p:cTn id="30" presetID="22" presetClass="entr" presetSubtype="8" fill="hold" nodeType="withEffect">
                                  <p:stCondLst>
                                    <p:cond delay="0"/>
                                  </p:stCondLst>
                                  <p:childTnLst>
                                    <p:set>
                                      <p:cBhvr>
                                        <p:cTn id="31" dur="1" fill="hold">
                                          <p:stCondLst>
                                            <p:cond delay="0"/>
                                          </p:stCondLst>
                                        </p:cTn>
                                        <p:tgtEl>
                                          <p:spTgt spid="124"/>
                                        </p:tgtEl>
                                        <p:attrNameLst>
                                          <p:attrName>style.visibility</p:attrName>
                                        </p:attrNameLst>
                                      </p:cBhvr>
                                      <p:to>
                                        <p:strVal val="visible"/>
                                      </p:to>
                                    </p:set>
                                    <p:animEffect transition="in" filter="wipe(left)">
                                      <p:cBhvr>
                                        <p:cTn id="32" dur="500"/>
                                        <p:tgtEl>
                                          <p:spTgt spid="124"/>
                                        </p:tgtEl>
                                      </p:cBhvr>
                                    </p:animEffect>
                                  </p:childTnLst>
                                </p:cTn>
                              </p:par>
                              <p:par>
                                <p:cTn id="33" presetID="22" presetClass="entr" presetSubtype="8" fill="hold" nodeType="withEffect">
                                  <p:stCondLst>
                                    <p:cond delay="0"/>
                                  </p:stCondLst>
                                  <p:childTnLst>
                                    <p:set>
                                      <p:cBhvr>
                                        <p:cTn id="34" dur="1" fill="hold">
                                          <p:stCondLst>
                                            <p:cond delay="0"/>
                                          </p:stCondLst>
                                        </p:cTn>
                                        <p:tgtEl>
                                          <p:spTgt spid="122"/>
                                        </p:tgtEl>
                                        <p:attrNameLst>
                                          <p:attrName>style.visibility</p:attrName>
                                        </p:attrNameLst>
                                      </p:cBhvr>
                                      <p:to>
                                        <p:strVal val="visible"/>
                                      </p:to>
                                    </p:set>
                                    <p:animEffect transition="in" filter="wipe(left)">
                                      <p:cBhvr>
                                        <p:cTn id="35"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and linked to a canonical reference</a:t>
            </a:r>
          </a:p>
          <a:p>
            <a:pPr lvl="1"/>
            <a:r>
              <a:rPr lang="en-US" dirty="0"/>
              <a:t>Freebase, </a:t>
            </a:r>
            <a:r>
              <a:rPr lang="en-US" dirty="0" err="1"/>
              <a:t>dbPedia</a:t>
            </a:r>
            <a:r>
              <a:rPr lang="en-US" dirty="0"/>
              <a:t>, Yago2, (WordNet)</a:t>
            </a:r>
          </a:p>
          <a:p>
            <a:endParaRPr lang="en-US" dirty="0"/>
          </a:p>
        </p:txBody>
      </p:sp>
      <p:pic>
        <p:nvPicPr>
          <p:cNvPr id="6" name="Picture 5"/>
          <p:cNvPicPr>
            <a:picLocks noChangeAspect="1"/>
          </p:cNvPicPr>
          <p:nvPr/>
        </p:nvPicPr>
        <p:blipFill>
          <a:blip r:embed="rId2"/>
          <a:stretch>
            <a:fillRect/>
          </a:stretch>
        </p:blipFill>
        <p:spPr>
          <a:xfrm>
            <a:off x="468707" y="2667000"/>
            <a:ext cx="4093986" cy="4191000"/>
          </a:xfrm>
          <a:prstGeom prst="rect">
            <a:avLst/>
          </a:prstGeom>
        </p:spPr>
      </p:pic>
      <p:pic>
        <p:nvPicPr>
          <p:cNvPr id="7" name="Picture 6"/>
          <p:cNvPicPr>
            <a:picLocks noChangeAspect="1"/>
          </p:cNvPicPr>
          <p:nvPr/>
        </p:nvPicPr>
        <p:blipFill>
          <a:blip r:embed="rId3"/>
          <a:stretch>
            <a:fillRect/>
          </a:stretch>
        </p:blipFill>
        <p:spPr>
          <a:xfrm>
            <a:off x="4191000" y="3557528"/>
            <a:ext cx="4673600" cy="2995672"/>
          </a:xfrm>
          <a:prstGeom prst="rect">
            <a:avLst/>
          </a:prstGeom>
        </p:spPr>
      </p:pic>
    </p:spTree>
    <p:extLst>
      <p:ext uri="{BB962C8B-B14F-4D97-AF65-F5344CB8AC3E}">
        <p14:creationId xmlns:p14="http://schemas.microsoft.com/office/powerpoint/2010/main" val="4943988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questions</a:t>
            </a:r>
          </a:p>
        </p:txBody>
      </p:sp>
      <p:pic>
        <p:nvPicPr>
          <p:cNvPr id="3" name="Picture 2"/>
          <p:cNvPicPr>
            <a:picLocks noChangeAspect="1"/>
          </p:cNvPicPr>
          <p:nvPr/>
        </p:nvPicPr>
        <p:blipFill>
          <a:blip r:embed="rId3"/>
          <a:stretch>
            <a:fillRect/>
          </a:stretch>
        </p:blipFill>
        <p:spPr>
          <a:xfrm>
            <a:off x="0" y="1214284"/>
            <a:ext cx="9144000" cy="6253316"/>
          </a:xfrm>
          <a:prstGeom prst="rect">
            <a:avLst/>
          </a:prstGeom>
        </p:spPr>
      </p:pic>
    </p:spTree>
    <p:extLst>
      <p:ext uri="{BB962C8B-B14F-4D97-AF65-F5344CB8AC3E}">
        <p14:creationId xmlns:p14="http://schemas.microsoft.com/office/powerpoint/2010/main" val="36062850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2017 …</a:t>
            </a:r>
          </a:p>
        </p:txBody>
      </p:sp>
      <p:pic>
        <p:nvPicPr>
          <p:cNvPr id="3" name="Picture 2"/>
          <p:cNvPicPr>
            <a:picLocks noChangeAspect="1"/>
          </p:cNvPicPr>
          <p:nvPr/>
        </p:nvPicPr>
        <p:blipFill>
          <a:blip r:embed="rId2"/>
          <a:stretch>
            <a:fillRect/>
          </a:stretch>
        </p:blipFill>
        <p:spPr>
          <a:xfrm>
            <a:off x="0" y="1214284"/>
            <a:ext cx="9144000" cy="6253316"/>
          </a:xfrm>
          <a:prstGeom prst="rect">
            <a:avLst/>
          </a:prstGeom>
        </p:spPr>
      </p:pic>
    </p:spTree>
    <p:extLst>
      <p:ext uri="{BB962C8B-B14F-4D97-AF65-F5344CB8AC3E}">
        <p14:creationId xmlns:p14="http://schemas.microsoft.com/office/powerpoint/2010/main" val="968635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2017 …</a:t>
            </a:r>
          </a:p>
        </p:txBody>
      </p:sp>
      <p:pic>
        <p:nvPicPr>
          <p:cNvPr id="3" name="Picture 2"/>
          <p:cNvPicPr>
            <a:picLocks noChangeAspect="1"/>
          </p:cNvPicPr>
          <p:nvPr/>
        </p:nvPicPr>
        <p:blipFill>
          <a:blip r:embed="rId2"/>
          <a:stretch>
            <a:fillRect/>
          </a:stretch>
        </p:blipFill>
        <p:spPr>
          <a:xfrm>
            <a:off x="0" y="1214284"/>
            <a:ext cx="9144000" cy="6253316"/>
          </a:xfrm>
          <a:prstGeom prst="rect">
            <a:avLst/>
          </a:prstGeom>
        </p:spPr>
      </p:pic>
    </p:spTree>
    <p:extLst>
      <p:ext uri="{BB962C8B-B14F-4D97-AF65-F5344CB8AC3E}">
        <p14:creationId xmlns:p14="http://schemas.microsoft.com/office/powerpoint/2010/main" val="30689575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2019</a:t>
            </a:r>
          </a:p>
        </p:txBody>
      </p:sp>
      <p:pic>
        <p:nvPicPr>
          <p:cNvPr id="4" name="Picture 3">
            <a:extLst>
              <a:ext uri="{FF2B5EF4-FFF2-40B4-BE49-F238E27FC236}">
                <a16:creationId xmlns:a16="http://schemas.microsoft.com/office/drawing/2014/main" id="{53D48BD0-7AE6-6E42-A381-1853BE2F8874}"/>
              </a:ext>
            </a:extLst>
          </p:cNvPr>
          <p:cNvPicPr>
            <a:picLocks noChangeAspect="1"/>
          </p:cNvPicPr>
          <p:nvPr/>
        </p:nvPicPr>
        <p:blipFill rotWithShape="1">
          <a:blip r:embed="rId2"/>
          <a:srcRect b="3872"/>
          <a:stretch/>
        </p:blipFill>
        <p:spPr>
          <a:xfrm>
            <a:off x="0" y="1600200"/>
            <a:ext cx="9144000" cy="5257800"/>
          </a:xfrm>
          <a:prstGeom prst="rect">
            <a:avLst/>
          </a:prstGeom>
        </p:spPr>
      </p:pic>
    </p:spTree>
    <p:extLst>
      <p:ext uri="{BB962C8B-B14F-4D97-AF65-F5344CB8AC3E}">
        <p14:creationId xmlns:p14="http://schemas.microsoft.com/office/powerpoint/2010/main" val="35816734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2019</a:t>
            </a:r>
          </a:p>
        </p:txBody>
      </p:sp>
      <p:pic>
        <p:nvPicPr>
          <p:cNvPr id="3" name="Picture 2">
            <a:extLst>
              <a:ext uri="{FF2B5EF4-FFF2-40B4-BE49-F238E27FC236}">
                <a16:creationId xmlns:a16="http://schemas.microsoft.com/office/drawing/2014/main" id="{11909DB6-44CF-CA4F-A0C4-BE15C957C34D}"/>
              </a:ext>
            </a:extLst>
          </p:cNvPr>
          <p:cNvPicPr>
            <a:picLocks noChangeAspect="1"/>
          </p:cNvPicPr>
          <p:nvPr/>
        </p:nvPicPr>
        <p:blipFill>
          <a:blip r:embed="rId2"/>
          <a:stretch>
            <a:fillRect/>
          </a:stretch>
        </p:blipFill>
        <p:spPr>
          <a:xfrm>
            <a:off x="0" y="1538121"/>
            <a:ext cx="9144000" cy="5243679"/>
          </a:xfrm>
          <a:prstGeom prst="rect">
            <a:avLst/>
          </a:prstGeom>
        </p:spPr>
      </p:pic>
    </p:spTree>
    <p:extLst>
      <p:ext uri="{BB962C8B-B14F-4D97-AF65-F5344CB8AC3E}">
        <p14:creationId xmlns:p14="http://schemas.microsoft.com/office/powerpoint/2010/main" val="33753901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approaches to question answering:</a:t>
            </a:r>
            <a:br>
              <a:rPr lang="en-US" dirty="0"/>
            </a:br>
            <a:r>
              <a:rPr lang="en-US" dirty="0"/>
              <a:t>Knowledge-based approaches (Siri)</a:t>
            </a:r>
          </a:p>
        </p:txBody>
      </p:sp>
      <p:sp>
        <p:nvSpPr>
          <p:cNvPr id="3" name="Content Placeholder 2"/>
          <p:cNvSpPr>
            <a:spLocks noGrp="1"/>
          </p:cNvSpPr>
          <p:nvPr>
            <p:ph idx="1"/>
          </p:nvPr>
        </p:nvSpPr>
        <p:spPr>
          <a:xfrm>
            <a:off x="304800" y="1803400"/>
            <a:ext cx="8534400" cy="5054600"/>
          </a:xfrm>
        </p:spPr>
        <p:txBody>
          <a:bodyPr/>
          <a:lstStyle/>
          <a:p>
            <a:r>
              <a:rPr lang="en-US" dirty="0"/>
              <a:t>Build a semantic representation of the query</a:t>
            </a:r>
          </a:p>
          <a:p>
            <a:pPr lvl="1"/>
            <a:r>
              <a:rPr lang="en-US" dirty="0"/>
              <a:t>Times, dates, locations, entities, numeric quantities</a:t>
            </a:r>
          </a:p>
          <a:p>
            <a:r>
              <a:rPr lang="en-US" dirty="0"/>
              <a:t>Map from this semantics to query structured data or resources</a:t>
            </a:r>
          </a:p>
          <a:p>
            <a:pPr lvl="1"/>
            <a:r>
              <a:rPr lang="en-US" dirty="0"/>
              <a:t>Geospatial databases</a:t>
            </a:r>
          </a:p>
          <a:p>
            <a:pPr lvl="1"/>
            <a:r>
              <a:rPr lang="en-US" dirty="0"/>
              <a:t>Ontologies (Wikipedia </a:t>
            </a:r>
            <a:r>
              <a:rPr lang="en-US" dirty="0" err="1"/>
              <a:t>infoboxes</a:t>
            </a:r>
            <a:r>
              <a:rPr lang="en-US" dirty="0"/>
              <a:t>, </a:t>
            </a:r>
            <a:r>
              <a:rPr lang="en-US" dirty="0" err="1"/>
              <a:t>dbPedia</a:t>
            </a:r>
            <a:r>
              <a:rPr lang="en-US" dirty="0"/>
              <a:t>, </a:t>
            </a:r>
            <a:r>
              <a:rPr lang="en-US" dirty="0" err="1"/>
              <a:t>WordNet</a:t>
            </a:r>
            <a:r>
              <a:rPr lang="en-US" dirty="0"/>
              <a:t>, </a:t>
            </a:r>
            <a:r>
              <a:rPr lang="en-US" dirty="0" err="1"/>
              <a:t>Yago</a:t>
            </a:r>
            <a:r>
              <a:rPr lang="en-US" dirty="0"/>
              <a:t>)</a:t>
            </a:r>
          </a:p>
          <a:p>
            <a:pPr lvl="1"/>
            <a:r>
              <a:rPr lang="en-US" dirty="0"/>
              <a:t>Restaurant review sources and reservation services</a:t>
            </a:r>
          </a:p>
          <a:p>
            <a:pPr lvl="1"/>
            <a:r>
              <a:rPr lang="en-US" dirty="0"/>
              <a:t>Scientific databases</a:t>
            </a:r>
          </a:p>
          <a:p>
            <a:pPr lvl="1"/>
            <a:r>
              <a:rPr lang="en-US" dirty="0"/>
              <a:t>Wolfram Alpha</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48</a:t>
            </a:fld>
            <a:endParaRPr lang="en-US"/>
          </a:p>
        </p:txBody>
      </p:sp>
    </p:spTree>
    <p:extLst>
      <p:ext uri="{BB962C8B-B14F-4D97-AF65-F5344CB8AC3E}">
        <p14:creationId xmlns:p14="http://schemas.microsoft.com/office/powerpoint/2010/main" val="39120290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dirty="0"/>
              <a:t>Text-based (mainly factoid) QA</a:t>
            </a:r>
          </a:p>
        </p:txBody>
      </p:sp>
      <p:sp>
        <p:nvSpPr>
          <p:cNvPr id="59395" name="Rectangle 3"/>
          <p:cNvSpPr>
            <a:spLocks noGrp="1" noChangeArrowheads="1"/>
          </p:cNvSpPr>
          <p:nvPr>
            <p:ph sz="quarter" idx="1"/>
          </p:nvPr>
        </p:nvSpPr>
        <p:spPr>
          <a:xfrm>
            <a:off x="304800" y="1701800"/>
            <a:ext cx="8534400" cy="4775200"/>
          </a:xfrm>
        </p:spPr>
        <p:txBody>
          <a:bodyPr/>
          <a:lstStyle/>
          <a:p>
            <a:pPr eaLnBrk="1" hangingPunct="1"/>
            <a:r>
              <a:rPr lang="en-US" dirty="0"/>
              <a:t>QUESTION PROCESSING</a:t>
            </a:r>
          </a:p>
          <a:p>
            <a:pPr lvl="1"/>
            <a:r>
              <a:rPr lang="en-US" dirty="0"/>
              <a:t>Detect </a:t>
            </a:r>
            <a:r>
              <a:rPr lang="en-US" b="1" dirty="0"/>
              <a:t>question type</a:t>
            </a:r>
            <a:r>
              <a:rPr lang="en-US" dirty="0"/>
              <a:t>, </a:t>
            </a:r>
            <a:r>
              <a:rPr lang="en-US" b="1" dirty="0"/>
              <a:t>answer type</a:t>
            </a:r>
            <a:r>
              <a:rPr lang="en-US" dirty="0"/>
              <a:t>, focus, relations</a:t>
            </a:r>
          </a:p>
          <a:p>
            <a:pPr lvl="1"/>
            <a:r>
              <a:rPr lang="en-US" dirty="0"/>
              <a:t>Formulate queries to send to a search engine</a:t>
            </a:r>
          </a:p>
          <a:p>
            <a:r>
              <a:rPr lang="en-US" dirty="0"/>
              <a:t>PASSAGE RETRIEVAL</a:t>
            </a:r>
          </a:p>
          <a:p>
            <a:pPr lvl="1"/>
            <a:r>
              <a:rPr lang="en-US" dirty="0"/>
              <a:t>Retrieve ranked documents</a:t>
            </a:r>
          </a:p>
          <a:p>
            <a:pPr lvl="1"/>
            <a:r>
              <a:rPr lang="en-US" dirty="0"/>
              <a:t>Break into suitable passages and </a:t>
            </a:r>
            <a:r>
              <a:rPr lang="en-US" dirty="0" err="1"/>
              <a:t>rerank</a:t>
            </a:r>
            <a:endParaRPr lang="en-US" dirty="0"/>
          </a:p>
          <a:p>
            <a:r>
              <a:rPr lang="en-US" dirty="0"/>
              <a:t>ANSWER PROCESSING</a:t>
            </a:r>
          </a:p>
          <a:p>
            <a:pPr lvl="1"/>
            <a:r>
              <a:rPr lang="en-US" dirty="0"/>
              <a:t>Extract candidate answers (as named entities)</a:t>
            </a:r>
          </a:p>
          <a:p>
            <a:pPr lvl="1"/>
            <a:r>
              <a:rPr lang="en-US" dirty="0"/>
              <a:t>Rank candidates </a:t>
            </a:r>
          </a:p>
          <a:p>
            <a:pPr lvl="2"/>
            <a:r>
              <a:rPr lang="en-US" sz="1800" dirty="0"/>
              <a:t>using evidence from relations in the text and external sources</a:t>
            </a:r>
          </a:p>
        </p:txBody>
      </p:sp>
    </p:spTree>
    <p:extLst>
      <p:ext uri="{BB962C8B-B14F-4D97-AF65-F5344CB8AC3E}">
        <p14:creationId xmlns:p14="http://schemas.microsoft.com/office/powerpoint/2010/main" val="3945915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we know that’s happening?</a:t>
            </a:r>
          </a:p>
        </p:txBody>
      </p:sp>
      <p:sp>
        <p:nvSpPr>
          <p:cNvPr id="3" name="Content Placeholder 2"/>
          <p:cNvSpPr>
            <a:spLocks noGrp="1"/>
          </p:cNvSpPr>
          <p:nvPr>
            <p:ph idx="1"/>
          </p:nvPr>
        </p:nvSpPr>
        <p:spPr/>
        <p:txBody>
          <a:bodyPr/>
          <a:lstStyle/>
          <a:p>
            <a:r>
              <a:rPr lang="en-US" dirty="0"/>
              <a:t>Much of what is going on is in the products of companies, and there isn’t exactly careful research explaining or evaluating it</a:t>
            </a:r>
          </a:p>
          <a:p>
            <a:r>
              <a:rPr lang="en-US" dirty="0"/>
              <a:t>So most of this is my own meandering observations giving voice over to slides from others</a:t>
            </a:r>
          </a:p>
        </p:txBody>
      </p:sp>
    </p:spTree>
    <p:extLst>
      <p:ext uri="{BB962C8B-B14F-4D97-AF65-F5344CB8AC3E}">
        <p14:creationId xmlns:p14="http://schemas.microsoft.com/office/powerpoint/2010/main" val="12326047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approaches (IBM Watson)</a:t>
            </a:r>
          </a:p>
        </p:txBody>
      </p:sp>
      <p:sp>
        <p:nvSpPr>
          <p:cNvPr id="3" name="Content Placeholder 2"/>
          <p:cNvSpPr>
            <a:spLocks noGrp="1"/>
          </p:cNvSpPr>
          <p:nvPr>
            <p:ph idx="1"/>
          </p:nvPr>
        </p:nvSpPr>
        <p:spPr/>
        <p:txBody>
          <a:bodyPr/>
          <a:lstStyle/>
          <a:p>
            <a:r>
              <a:rPr lang="en-US" dirty="0"/>
              <a:t>Build a shallow semantic representation of the query</a:t>
            </a:r>
          </a:p>
          <a:p>
            <a:r>
              <a:rPr lang="en-US" dirty="0"/>
              <a:t>Generate answer candidates using IR methods</a:t>
            </a:r>
          </a:p>
          <a:p>
            <a:pPr lvl="1"/>
            <a:r>
              <a:rPr lang="en-US" dirty="0"/>
              <a:t>Augmented with ontologies and semi-structured data</a:t>
            </a:r>
          </a:p>
          <a:p>
            <a:r>
              <a:rPr lang="en-US" dirty="0"/>
              <a:t>Score each candidate using richer knowledge sources</a:t>
            </a:r>
          </a:p>
          <a:p>
            <a:pPr lvl="1"/>
            <a:r>
              <a:rPr lang="en-US" dirty="0"/>
              <a:t>Geospatial databases</a:t>
            </a:r>
          </a:p>
          <a:p>
            <a:pPr lvl="1"/>
            <a:r>
              <a:rPr lang="en-US" dirty="0"/>
              <a:t>Temporal reasoning</a:t>
            </a:r>
          </a:p>
          <a:p>
            <a:pPr lvl="1"/>
            <a:r>
              <a:rPr lang="en-US" dirty="0"/>
              <a:t>Taxonomical classification</a:t>
            </a:r>
          </a:p>
        </p:txBody>
      </p:sp>
      <p:sp>
        <p:nvSpPr>
          <p:cNvPr id="4" name="Slide Number Placeholder 3"/>
          <p:cNvSpPr>
            <a:spLocks noGrp="1"/>
          </p:cNvSpPr>
          <p:nvPr>
            <p:ph type="sldNum" sz="quarter" idx="12"/>
          </p:nvPr>
        </p:nvSpPr>
        <p:spPr/>
        <p:txBody>
          <a:bodyPr/>
          <a:lstStyle/>
          <a:p>
            <a:fld id="{10F35DC5-7E65-8247-99AB-4E984F8A921E}" type="slidenum">
              <a:rPr lang="en-US" smtClean="0"/>
              <a:pPr/>
              <a:t>50</a:t>
            </a:fld>
            <a:endParaRPr lang="en-US"/>
          </a:p>
        </p:txBody>
      </p:sp>
    </p:spTree>
    <p:extLst>
      <p:ext uri="{BB962C8B-B14F-4D97-AF65-F5344CB8AC3E}">
        <p14:creationId xmlns:p14="http://schemas.microsoft.com/office/powerpoint/2010/main" val="34198648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3991" t="15370"/>
          <a:stretch/>
        </p:blipFill>
        <p:spPr>
          <a:xfrm>
            <a:off x="457200" y="304800"/>
            <a:ext cx="8248179" cy="6267083"/>
          </a:xfrm>
          <a:prstGeom prst="rect">
            <a:avLst/>
          </a:prstGeom>
        </p:spPr>
      </p:pic>
      <p:sp>
        <p:nvSpPr>
          <p:cNvPr id="3" name="TextBox 2"/>
          <p:cNvSpPr txBox="1"/>
          <p:nvPr/>
        </p:nvSpPr>
        <p:spPr>
          <a:xfrm>
            <a:off x="457200" y="1143000"/>
            <a:ext cx="8229599" cy="1077218"/>
          </a:xfrm>
          <a:prstGeom prst="rect">
            <a:avLst/>
          </a:prstGeom>
          <a:solidFill>
            <a:schemeClr val="tx1">
              <a:alpha val="50000"/>
            </a:schemeClr>
          </a:solidFill>
        </p:spPr>
        <p:txBody>
          <a:bodyPr wrap="square" rtlCol="0">
            <a:spAutoFit/>
          </a:bodyPr>
          <a:lstStyle/>
          <a:p>
            <a:pPr algn="ctr" defTabSz="914400"/>
            <a:r>
              <a:rPr lang="en-US" sz="6400" b="1" dirty="0">
                <a:solidFill>
                  <a:prstClr val="white"/>
                </a:solidFill>
                <a:latin typeface="Calibri"/>
              </a:rPr>
              <a:t>Texts are Knowledge</a:t>
            </a:r>
          </a:p>
        </p:txBody>
      </p:sp>
      <p:sp>
        <p:nvSpPr>
          <p:cNvPr id="4" name="Subtitle 2"/>
          <p:cNvSpPr txBox="1">
            <a:spLocks/>
          </p:cNvSpPr>
          <p:nvPr/>
        </p:nvSpPr>
        <p:spPr>
          <a:xfrm>
            <a:off x="1066800" y="4343400"/>
            <a:ext cx="7010400" cy="1727200"/>
          </a:xfrm>
          <a:prstGeom prst="rect">
            <a:avLst/>
          </a:prstGeom>
          <a:noFill/>
        </p:spPr>
        <p:txBody>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lgn="ctr" defTabSz="914400">
              <a:buFont typeface="Times" charset="0"/>
              <a:buNone/>
            </a:pPr>
            <a:endParaRPr lang="en-US" dirty="0">
              <a:solidFill>
                <a:prstClr val="white"/>
              </a:solidFill>
              <a:effectLst>
                <a:glow rad="152400">
                  <a:prstClr val="black">
                    <a:alpha val="75000"/>
                  </a:prstClr>
                </a:glow>
              </a:effectLst>
              <a:latin typeface="Calibri"/>
            </a:endParaRPr>
          </a:p>
        </p:txBody>
      </p:sp>
    </p:spTree>
    <p:extLst>
      <p:ext uri="{BB962C8B-B14F-4D97-AF65-F5344CB8AC3E}">
        <p14:creationId xmlns:p14="http://schemas.microsoft.com/office/powerpoint/2010/main" val="24553430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1026"/>
          <p:cNvSpPr>
            <a:spLocks noGrp="1" noChangeArrowheads="1"/>
          </p:cNvSpPr>
          <p:nvPr>
            <p:ph type="title"/>
          </p:nvPr>
        </p:nvSpPr>
        <p:spPr/>
        <p:txBody>
          <a:bodyPr/>
          <a:lstStyle/>
          <a:p>
            <a:r>
              <a:rPr lang="en-US" sz="3600" dirty="0"/>
              <a:t>Knowledge: Jeremy </a:t>
            </a:r>
            <a:r>
              <a:rPr lang="en-US" sz="3600" dirty="0" err="1"/>
              <a:t>Zawodny</a:t>
            </a:r>
            <a:r>
              <a:rPr lang="en-US" sz="3600" dirty="0"/>
              <a:t> says …</a:t>
            </a:r>
          </a:p>
        </p:txBody>
      </p:sp>
      <p:pic>
        <p:nvPicPr>
          <p:cNvPr id="2" name="Picture 1"/>
          <p:cNvPicPr>
            <a:picLocks noChangeAspect="1"/>
          </p:cNvPicPr>
          <p:nvPr/>
        </p:nvPicPr>
        <p:blipFill>
          <a:blip r:embed="rId3"/>
          <a:stretch>
            <a:fillRect/>
          </a:stretch>
        </p:blipFill>
        <p:spPr>
          <a:xfrm>
            <a:off x="3886200" y="2819400"/>
            <a:ext cx="1828800" cy="1828800"/>
          </a:xfrm>
          <a:prstGeom prst="rect">
            <a:avLst/>
          </a:prstGeom>
        </p:spPr>
      </p:pic>
    </p:spTree>
    <p:extLst>
      <p:ext uri="{BB962C8B-B14F-4D97-AF65-F5344CB8AC3E}">
        <p14:creationId xmlns:p14="http://schemas.microsoft.com/office/powerpoint/2010/main" val="20645911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the goal to go from language to knowledge bases? </a:t>
            </a:r>
          </a:p>
        </p:txBody>
      </p:sp>
      <p:sp>
        <p:nvSpPr>
          <p:cNvPr id="3" name="Content Placeholder 2"/>
          <p:cNvSpPr>
            <a:spLocks noGrp="1"/>
          </p:cNvSpPr>
          <p:nvPr>
            <p:ph idx="1"/>
          </p:nvPr>
        </p:nvSpPr>
        <p:spPr/>
        <p:txBody>
          <a:bodyPr/>
          <a:lstStyle/>
          <a:p>
            <a:r>
              <a:rPr lang="en-US" dirty="0"/>
              <a:t>For humans, going from the largely unstructured language on the web to actionable information is effortlessly easy</a:t>
            </a:r>
          </a:p>
          <a:p>
            <a:r>
              <a:rPr lang="en-US" dirty="0"/>
              <a:t>But for computers, it’s rather </a:t>
            </a:r>
            <a:r>
              <a:rPr lang="en-US" b="1" dirty="0"/>
              <a:t>difficult!</a:t>
            </a:r>
          </a:p>
          <a:p>
            <a:r>
              <a:rPr lang="en-US" dirty="0"/>
              <a:t>This has suggested to many that if we’re going to produce the next generation of intelligent agents, which can make decisions on our behalf</a:t>
            </a:r>
          </a:p>
          <a:p>
            <a:pPr lvl="1"/>
            <a:r>
              <a:rPr lang="en-US" dirty="0"/>
              <a:t>Answering our routine email</a:t>
            </a:r>
          </a:p>
          <a:p>
            <a:pPr lvl="1"/>
            <a:r>
              <a:rPr lang="en-US" dirty="0"/>
              <a:t>Booking our next trip to Fiji</a:t>
            </a:r>
          </a:p>
          <a:p>
            <a:pPr marL="0" indent="0">
              <a:buNone/>
            </a:pPr>
            <a:r>
              <a:rPr lang="en-US" dirty="0"/>
              <a:t>     then we still first need to construct </a:t>
            </a:r>
            <a:r>
              <a:rPr lang="en-US" b="1" dirty="0"/>
              <a:t>knowledge bases</a:t>
            </a:r>
          </a:p>
          <a:p>
            <a:r>
              <a:rPr lang="en-US" dirty="0"/>
              <a:t>To go </a:t>
            </a:r>
            <a:r>
              <a:rPr lang="en-US" i="1" dirty="0">
                <a:solidFill>
                  <a:schemeClr val="accent1"/>
                </a:solidFill>
              </a:rPr>
              <a:t>from languages to information</a:t>
            </a:r>
          </a:p>
          <a:p>
            <a:r>
              <a:rPr lang="en-US" dirty="0"/>
              <a:t>But should we rather just have computers work with language?</a:t>
            </a:r>
          </a:p>
          <a:p>
            <a:endParaRPr lang="en-US" i="1" dirty="0">
              <a:solidFill>
                <a:schemeClr val="accent1"/>
              </a:solidFill>
            </a:endParaRPr>
          </a:p>
        </p:txBody>
      </p:sp>
    </p:spTree>
    <p:extLst>
      <p:ext uri="{BB962C8B-B14F-4D97-AF65-F5344CB8AC3E}">
        <p14:creationId xmlns:p14="http://schemas.microsoft.com/office/powerpoint/2010/main" val="39672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a:t>
            </a:r>
            <a:br>
              <a:rPr lang="en-US" dirty="0"/>
            </a:br>
            <a:r>
              <a:rPr lang="en-US" dirty="0"/>
              <a:t>Not just semantics but pragmatics</a:t>
            </a:r>
          </a:p>
        </p:txBody>
      </p:sp>
      <p:sp>
        <p:nvSpPr>
          <p:cNvPr id="3" name="Content Placeholder 2"/>
          <p:cNvSpPr>
            <a:spLocks noGrp="1"/>
          </p:cNvSpPr>
          <p:nvPr>
            <p:ph idx="1"/>
          </p:nvPr>
        </p:nvSpPr>
        <p:spPr/>
        <p:txBody>
          <a:bodyPr/>
          <a:lstStyle/>
          <a:p>
            <a:pPr marL="0" indent="0">
              <a:buNone/>
            </a:pPr>
            <a:r>
              <a:rPr lang="en-US" dirty="0"/>
              <a:t>Pragmatics = taking account of context in determining meaning</a:t>
            </a:r>
          </a:p>
          <a:p>
            <a:pPr marL="0" indent="0">
              <a:buNone/>
            </a:pPr>
            <a:r>
              <a:rPr lang="en-US" dirty="0"/>
              <a:t>A natural part of language understanding and use</a:t>
            </a:r>
          </a:p>
          <a:p>
            <a:endParaRPr lang="en-US" dirty="0"/>
          </a:p>
          <a:p>
            <a:pPr marL="0" indent="0">
              <a:buNone/>
            </a:pPr>
            <a:r>
              <a:rPr lang="en-US" dirty="0"/>
              <a:t>Search engines are great because they inherently take into account pragmatics (“associations and contexts”)</a:t>
            </a:r>
          </a:p>
          <a:p>
            <a:pPr lvl="1"/>
            <a:r>
              <a:rPr lang="en-US" dirty="0"/>
              <a:t>[the national]	</a:t>
            </a:r>
            <a:r>
              <a:rPr lang="en-US" dirty="0">
                <a:sym typeface="Wingdings"/>
              </a:rPr>
              <a:t> 	The National  (a band)</a:t>
            </a:r>
          </a:p>
          <a:p>
            <a:pPr lvl="1"/>
            <a:r>
              <a:rPr lang="en-US" dirty="0">
                <a:sym typeface="Wingdings"/>
              </a:rPr>
              <a:t>[the national </a:t>
            </a:r>
            <a:r>
              <a:rPr lang="en-US" dirty="0" err="1">
                <a:sym typeface="Wingdings"/>
              </a:rPr>
              <a:t>ohio</a:t>
            </a:r>
            <a:r>
              <a:rPr lang="en-US" dirty="0">
                <a:sym typeface="Wingdings"/>
              </a:rPr>
              <a:t>]		The National - </a:t>
            </a:r>
            <a:r>
              <a:rPr lang="en-US" dirty="0" err="1">
                <a:sym typeface="Wingdings"/>
              </a:rPr>
              <a:t>Bloodbuzz</a:t>
            </a:r>
            <a:r>
              <a:rPr lang="en-US" dirty="0">
                <a:sym typeface="Wingdings"/>
              </a:rPr>
              <a:t> Ohio – YouTube</a:t>
            </a:r>
          </a:p>
          <a:p>
            <a:pPr lvl="1"/>
            <a:r>
              <a:rPr lang="en-US" dirty="0">
                <a:sym typeface="Wingdings"/>
              </a:rPr>
              <a:t>[the national broadband]		</a:t>
            </a:r>
            <a:r>
              <a:rPr lang="en-US" dirty="0" err="1">
                <a:sym typeface="Wingdings"/>
              </a:rPr>
              <a:t>www.broadband.gov</a:t>
            </a:r>
            <a:endParaRPr lang="en-US" dirty="0"/>
          </a:p>
        </p:txBody>
      </p:sp>
    </p:spTree>
    <p:extLst>
      <p:ext uri="{BB962C8B-B14F-4D97-AF65-F5344CB8AC3E}">
        <p14:creationId xmlns:p14="http://schemas.microsoft.com/office/powerpoint/2010/main" val="1731362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1124180"/>
            <a:ext cx="9144000" cy="5733820"/>
          </a:xfrm>
          <a:prstGeom prst="rect">
            <a:avLst/>
          </a:prstGeom>
          <a:solidFill>
            <a:schemeClr val="tx1"/>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a:endParaRPr lang="en-US" sz="2900" dirty="0">
              <a:solidFill>
                <a:srgbClr val="FFFFFF"/>
              </a:solidFill>
              <a:latin typeface="Segoe" pitchFamily="34" charset="0"/>
            </a:endParaRPr>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712" y="1261811"/>
            <a:ext cx="5893897" cy="466843"/>
          </a:xfrm>
          <a:prstGeom prst="rect">
            <a:avLst/>
          </a:prstGeom>
        </p:spPr>
      </p:pic>
      <p:sp>
        <p:nvSpPr>
          <p:cNvPr id="7" name="TextBox 6"/>
          <p:cNvSpPr txBox="1"/>
          <p:nvPr/>
        </p:nvSpPr>
        <p:spPr>
          <a:xfrm>
            <a:off x="1219200" y="1772870"/>
            <a:ext cx="4881060" cy="1200329"/>
          </a:xfrm>
          <a:prstGeom prst="rect">
            <a:avLst/>
          </a:prstGeom>
          <a:solidFill>
            <a:schemeClr val="tx1"/>
          </a:solidFill>
          <a:ln>
            <a:solidFill>
              <a:schemeClr val="accent3"/>
            </a:solidFill>
          </a:ln>
        </p:spPr>
        <p:txBody>
          <a:bodyPr wrap="square" rtlCol="0">
            <a:spAutoFit/>
          </a:bodyPr>
          <a:lstStyle/>
          <a:p>
            <a:pPr defTabSz="914400" fontAlgn="auto">
              <a:spcBef>
                <a:spcPts val="0"/>
              </a:spcBef>
              <a:spcAft>
                <a:spcPts val="0"/>
              </a:spcAft>
            </a:pPr>
            <a:r>
              <a:rPr lang="en-US" sz="1350" dirty="0">
                <a:solidFill>
                  <a:srgbClr val="000000"/>
                </a:solidFill>
                <a:latin typeface="Segoe"/>
              </a:rPr>
              <a:t>Lemmon was awarded the </a:t>
            </a:r>
            <a:r>
              <a:rPr lang="en-US" sz="1350" u="sng" dirty="0">
                <a:solidFill>
                  <a:srgbClr val="0070C0"/>
                </a:solidFill>
                <a:latin typeface="Segoe"/>
              </a:rPr>
              <a:t>Best Supporting Actor Oscar</a:t>
            </a:r>
            <a:r>
              <a:rPr lang="en-US" sz="1350" dirty="0">
                <a:solidFill>
                  <a:srgbClr val="00B0F0"/>
                </a:solidFill>
                <a:latin typeface="Segoe"/>
              </a:rPr>
              <a:t> </a:t>
            </a:r>
            <a:r>
              <a:rPr lang="en-US" sz="1350" dirty="0">
                <a:solidFill>
                  <a:srgbClr val="000000"/>
                </a:solidFill>
                <a:latin typeface="Segoe"/>
              </a:rPr>
              <a:t>in 1956 for</a:t>
            </a:r>
            <a:r>
              <a:rPr lang="en-US" sz="1350" dirty="0">
                <a:solidFill>
                  <a:srgbClr val="FFFFFF"/>
                </a:solidFill>
                <a:latin typeface="Segoe"/>
              </a:rPr>
              <a:t> </a:t>
            </a:r>
            <a:r>
              <a:rPr lang="en-US" sz="1350" i="1" u="sng" dirty="0">
                <a:solidFill>
                  <a:srgbClr val="0070C0"/>
                </a:solidFill>
                <a:latin typeface="Segoe"/>
              </a:rPr>
              <a:t>Mister Roberts</a:t>
            </a:r>
            <a:r>
              <a:rPr lang="en-US" sz="1350" dirty="0">
                <a:solidFill>
                  <a:srgbClr val="FFFFFF"/>
                </a:solidFill>
                <a:latin typeface="Segoe"/>
              </a:rPr>
              <a:t> </a:t>
            </a:r>
            <a:r>
              <a:rPr lang="en-US" sz="1350" dirty="0">
                <a:solidFill>
                  <a:srgbClr val="000000"/>
                </a:solidFill>
                <a:latin typeface="Segoe"/>
              </a:rPr>
              <a:t>(1955) and the </a:t>
            </a:r>
            <a:r>
              <a:rPr lang="en-US" sz="1350" dirty="0">
                <a:solidFill>
                  <a:srgbClr val="0070C0"/>
                </a:solidFill>
                <a:latin typeface="Segoe"/>
              </a:rPr>
              <a:t>Best Actor Oscar</a:t>
            </a:r>
            <a:r>
              <a:rPr lang="en-US" sz="1350" dirty="0">
                <a:solidFill>
                  <a:srgbClr val="FFFFFF"/>
                </a:solidFill>
                <a:latin typeface="Segoe"/>
              </a:rPr>
              <a:t> </a:t>
            </a:r>
            <a:r>
              <a:rPr lang="en-US" sz="1350" dirty="0">
                <a:solidFill>
                  <a:srgbClr val="000000"/>
                </a:solidFill>
                <a:latin typeface="Segoe"/>
              </a:rPr>
              <a:t>for </a:t>
            </a:r>
            <a:r>
              <a:rPr lang="en-US" sz="1350" i="1" u="sng" dirty="0">
                <a:solidFill>
                  <a:srgbClr val="0070C0"/>
                </a:solidFill>
                <a:latin typeface="Segoe"/>
              </a:rPr>
              <a:t>Save the Tiger</a:t>
            </a:r>
            <a:r>
              <a:rPr lang="en-US" sz="1350" dirty="0">
                <a:solidFill>
                  <a:srgbClr val="FFFFFF"/>
                </a:solidFill>
                <a:latin typeface="Segoe"/>
              </a:rPr>
              <a:t> </a:t>
            </a:r>
            <a:r>
              <a:rPr lang="en-US" sz="1350" dirty="0">
                <a:solidFill>
                  <a:srgbClr val="000000"/>
                </a:solidFill>
                <a:latin typeface="Segoe"/>
              </a:rPr>
              <a:t>(1973), becoming the first actor to achieve this rare double…</a:t>
            </a:r>
          </a:p>
          <a:p>
            <a:pPr defTabSz="914400" fontAlgn="auto">
              <a:spcBef>
                <a:spcPts val="0"/>
              </a:spcBef>
              <a:spcAft>
                <a:spcPts val="0"/>
              </a:spcAft>
            </a:pPr>
            <a:endParaRPr lang="en-US" sz="600" dirty="0">
              <a:solidFill>
                <a:srgbClr val="000000"/>
              </a:solidFill>
              <a:latin typeface="Segoe"/>
            </a:endParaRPr>
          </a:p>
          <a:p>
            <a:pPr defTabSz="914400" fontAlgn="auto">
              <a:spcBef>
                <a:spcPts val="0"/>
              </a:spcBef>
              <a:spcAft>
                <a:spcPts val="0"/>
              </a:spcAft>
            </a:pPr>
            <a:r>
              <a:rPr lang="en-US" sz="1200" i="1" dirty="0">
                <a:solidFill>
                  <a:srgbClr val="000000"/>
                </a:solidFill>
                <a:latin typeface="Segoe"/>
              </a:rPr>
              <a:t>Source: Jack Lemmon -- Wikipedia</a:t>
            </a:r>
          </a:p>
        </p:txBody>
      </p:sp>
      <p:grpSp>
        <p:nvGrpSpPr>
          <p:cNvPr id="3" name="Group 2"/>
          <p:cNvGrpSpPr/>
          <p:nvPr/>
        </p:nvGrpSpPr>
        <p:grpSpPr>
          <a:xfrm>
            <a:off x="1263941" y="1772870"/>
            <a:ext cx="7499053" cy="4856530"/>
            <a:chOff x="1263941" y="1772870"/>
            <a:chExt cx="7499053" cy="4856530"/>
          </a:xfrm>
        </p:grpSpPr>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6609" y="1772870"/>
              <a:ext cx="2536385" cy="3443768"/>
            </a:xfrm>
            <a:prstGeom prst="rect">
              <a:avLst/>
            </a:prstGeom>
          </p:spPr>
        </p:pic>
        <p:pic>
          <p:nvPicPr>
            <p:cNvPr id="9" name="Picture 8"/>
            <p:cNvPicPr>
              <a:picLocks noChangeAspect="1"/>
            </p:cNvPicPr>
            <p:nvPr/>
          </p:nvPicPr>
          <p:blipFill>
            <a:blip r:embed="rId5"/>
            <a:stretch>
              <a:fillRect/>
            </a:stretch>
          </p:blipFill>
          <p:spPr>
            <a:xfrm>
              <a:off x="1263941" y="3185632"/>
              <a:ext cx="4836319" cy="3443768"/>
            </a:xfrm>
            <a:prstGeom prst="rect">
              <a:avLst/>
            </a:prstGeom>
          </p:spPr>
        </p:pic>
      </p:grpSp>
      <p:sp>
        <p:nvSpPr>
          <p:cNvPr id="10" name="Right Arrow 9"/>
          <p:cNvSpPr/>
          <p:nvPr/>
        </p:nvSpPr>
        <p:spPr>
          <a:xfrm>
            <a:off x="533400" y="2195750"/>
            <a:ext cx="503400" cy="35456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sz="1350">
              <a:solidFill>
                <a:srgbClr val="FFFFFF"/>
              </a:solidFill>
              <a:latin typeface="Segoe"/>
            </a:endParaRPr>
          </a:p>
        </p:txBody>
      </p:sp>
      <p:sp>
        <p:nvSpPr>
          <p:cNvPr id="4" name="TextBox 3"/>
          <p:cNvSpPr txBox="1"/>
          <p:nvPr/>
        </p:nvSpPr>
        <p:spPr>
          <a:xfrm>
            <a:off x="685800" y="3352800"/>
            <a:ext cx="7543800" cy="584775"/>
          </a:xfrm>
          <a:prstGeom prst="rect">
            <a:avLst/>
          </a:prstGeom>
          <a:solidFill>
            <a:schemeClr val="accent1"/>
          </a:solidFill>
          <a:ln>
            <a:solidFill>
              <a:schemeClr val="accent2">
                <a:shade val="60000"/>
                <a:satMod val="300000"/>
              </a:schemeClr>
            </a:solidFill>
          </a:ln>
        </p:spPr>
        <p:txBody>
          <a:bodyPr wrap="square" rtlCol="0">
            <a:spAutoFit/>
          </a:bodyPr>
          <a:lstStyle/>
          <a:p>
            <a:pPr algn="ctr" defTabSz="914400" fontAlgn="auto">
              <a:spcBef>
                <a:spcPts val="0"/>
              </a:spcBef>
              <a:spcAft>
                <a:spcPts val="0"/>
              </a:spcAft>
            </a:pPr>
            <a:r>
              <a:rPr lang="en-US" sz="3200" dirty="0">
                <a:solidFill>
                  <a:srgbClr val="000000"/>
                </a:solidFill>
                <a:latin typeface="Times New Roman" panose="02020603050405020304" pitchFamily="18" charset="0"/>
                <a:cs typeface="Times New Roman" panose="02020603050405020304" pitchFamily="18" charset="0"/>
              </a:rPr>
              <a:t>Who won the best actor Oscar in 1973?</a:t>
            </a:r>
          </a:p>
        </p:txBody>
      </p:sp>
      <p:sp>
        <p:nvSpPr>
          <p:cNvPr id="11" name="TextBox 10"/>
          <p:cNvSpPr txBox="1"/>
          <p:nvPr/>
        </p:nvSpPr>
        <p:spPr>
          <a:xfrm>
            <a:off x="152400" y="105938"/>
            <a:ext cx="5347939" cy="400110"/>
          </a:xfrm>
          <a:prstGeom prst="rect">
            <a:avLst/>
          </a:prstGeom>
          <a:solidFill>
            <a:schemeClr val="tx1">
              <a:lumMod val="50000"/>
            </a:schemeClr>
          </a:solidFill>
        </p:spPr>
        <p:txBody>
          <a:bodyPr wrap="none" rtlCol="0">
            <a:spAutoFit/>
          </a:bodyPr>
          <a:lstStyle/>
          <a:p>
            <a:r>
              <a:rPr lang="en-US" sz="2000" dirty="0">
                <a:solidFill>
                  <a:srgbClr val="FFFFFF"/>
                </a:solidFill>
                <a:latin typeface="Segoe" pitchFamily="34" charset="0"/>
              </a:rPr>
              <a:t>Scott Wen-tau </a:t>
            </a:r>
            <a:r>
              <a:rPr lang="en-US" sz="2000" dirty="0" err="1">
                <a:solidFill>
                  <a:srgbClr val="FFFFFF"/>
                </a:solidFill>
                <a:latin typeface="Segoe" pitchFamily="34" charset="0"/>
              </a:rPr>
              <a:t>Yih</a:t>
            </a:r>
            <a:r>
              <a:rPr lang="en-US" sz="2000" dirty="0">
                <a:solidFill>
                  <a:srgbClr val="FFFFFF"/>
                </a:solidFill>
                <a:latin typeface="Segoe" pitchFamily="34" charset="0"/>
              </a:rPr>
              <a:t> (ACL 2013) paper</a:t>
            </a:r>
          </a:p>
        </p:txBody>
      </p:sp>
    </p:spTree>
    <p:extLst>
      <p:ext uri="{BB962C8B-B14F-4D97-AF65-F5344CB8AC3E}">
        <p14:creationId xmlns:p14="http://schemas.microsoft.com/office/powerpoint/2010/main" val="4181247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par>
                          <p:cTn id="7" fill="hold">
                            <p:stCondLst>
                              <p:cond delay="0"/>
                            </p:stCondLst>
                            <p:childTnLst>
                              <p:par>
                                <p:cTn id="8" presetID="22" presetClass="entr" presetSubtype="1"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p:cNvSpPr txBox="1">
            <a:spLocks/>
          </p:cNvSpPr>
          <p:nvPr/>
        </p:nvSpPr>
        <p:spPr bwMode="auto">
          <a:xfrm>
            <a:off x="351138" y="4648200"/>
            <a:ext cx="8380412" cy="70173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382573" indent="-382573" algn="l" defTabSz="912777" rtl="0" eaLnBrk="1" fontAlgn="base" hangingPunct="1">
              <a:lnSpc>
                <a:spcPct val="90000"/>
              </a:lnSpc>
              <a:spcBef>
                <a:spcPct val="30000"/>
              </a:spcBef>
              <a:spcAft>
                <a:spcPct val="0"/>
              </a:spcAft>
              <a:buClr>
                <a:schemeClr val="tx2"/>
              </a:buClr>
              <a:buSzPct val="95000"/>
              <a:buFontTx/>
              <a:buBlip>
                <a:blip r:embed="rId3"/>
              </a:buBlip>
              <a:defRPr sz="2800">
                <a:solidFill>
                  <a:schemeClr val="tx1"/>
                </a:solidFill>
                <a:latin typeface="+mn-lt"/>
                <a:ea typeface="+mn-ea"/>
                <a:cs typeface="+mn-cs"/>
              </a:defRPr>
            </a:lvl1pPr>
            <a:lvl2pPr marL="704822" indent="-317487" algn="l" defTabSz="912777" rtl="0" eaLnBrk="1" fontAlgn="base" hangingPunct="1">
              <a:lnSpc>
                <a:spcPct val="90000"/>
              </a:lnSpc>
              <a:spcBef>
                <a:spcPct val="30000"/>
              </a:spcBef>
              <a:spcAft>
                <a:spcPct val="0"/>
              </a:spcAft>
              <a:buClr>
                <a:schemeClr val="tx2"/>
              </a:buClr>
              <a:buSzPct val="80000"/>
              <a:buFontTx/>
              <a:buBlip>
                <a:blip r:embed="rId4"/>
              </a:buBlip>
              <a:defRPr sz="2400">
                <a:solidFill>
                  <a:schemeClr val="tx1"/>
                </a:solidFill>
                <a:latin typeface="+mn-lt"/>
              </a:defRPr>
            </a:lvl2pPr>
            <a:lvl3pPr marL="988974" indent="-282564" algn="l" defTabSz="912777" rtl="0" eaLnBrk="1" fontAlgn="base" hangingPunct="1">
              <a:lnSpc>
                <a:spcPct val="90000"/>
              </a:lnSpc>
              <a:spcBef>
                <a:spcPct val="30000"/>
              </a:spcBef>
              <a:spcAft>
                <a:spcPct val="0"/>
              </a:spcAft>
              <a:buClr>
                <a:schemeClr val="tx2"/>
              </a:buClr>
              <a:buSzPct val="80000"/>
              <a:buFontTx/>
              <a:buBlip>
                <a:blip r:embed="rId4"/>
              </a:buBlip>
              <a:defRPr sz="2000">
                <a:solidFill>
                  <a:schemeClr val="tx1"/>
                </a:solidFill>
                <a:latin typeface="+mn-lt"/>
              </a:defRPr>
            </a:lvl3pPr>
            <a:lvl4pPr marL="1266774" indent="-276214" algn="l" defTabSz="912777" rtl="0" eaLnBrk="1" fontAlgn="base" hangingPunct="1">
              <a:lnSpc>
                <a:spcPct val="90000"/>
              </a:lnSpc>
              <a:spcBef>
                <a:spcPct val="30000"/>
              </a:spcBef>
              <a:spcAft>
                <a:spcPct val="0"/>
              </a:spcAft>
              <a:buClr>
                <a:schemeClr val="tx2"/>
              </a:buClr>
              <a:buSzPct val="80000"/>
              <a:buFontTx/>
              <a:buBlip>
                <a:blip r:embed="rId4"/>
              </a:buBlip>
              <a:defRPr sz="1800">
                <a:solidFill>
                  <a:schemeClr val="tx1"/>
                </a:solidFill>
                <a:latin typeface="+mn-lt"/>
              </a:defRPr>
            </a:lvl4pPr>
            <a:lvl5pPr marL="1530289" indent="-260340" algn="l" defTabSz="912777" rtl="0" eaLnBrk="1" fontAlgn="base" hangingPunct="1">
              <a:lnSpc>
                <a:spcPct val="90000"/>
              </a:lnSpc>
              <a:spcBef>
                <a:spcPct val="30000"/>
              </a:spcBef>
              <a:spcAft>
                <a:spcPct val="0"/>
              </a:spcAft>
              <a:buClr>
                <a:schemeClr val="tx2"/>
              </a:buClr>
              <a:buSzPct val="80000"/>
              <a:buFontTx/>
              <a:buBlip>
                <a:blip r:embed="rId4"/>
              </a:buBlip>
              <a:defRPr sz="1800">
                <a:solidFill>
                  <a:schemeClr val="tx1"/>
                </a:solidFill>
                <a:latin typeface="+mn-lt"/>
              </a:defRPr>
            </a:lvl5pPr>
            <a:lvl6pPr marL="1911463" indent="-261916" algn="l" defTabSz="914063" rtl="0" eaLnBrk="1" fontAlgn="base" hangingPunct="1">
              <a:lnSpc>
                <a:spcPct val="90000"/>
              </a:lnSpc>
              <a:spcBef>
                <a:spcPct val="30000"/>
              </a:spcBef>
              <a:spcAft>
                <a:spcPct val="0"/>
              </a:spcAft>
              <a:buClr>
                <a:schemeClr val="tx2"/>
              </a:buClr>
              <a:buSzPct val="80000"/>
              <a:buFont typeface="Wingdings" pitchFamily="2" charset="2"/>
              <a:buBlip>
                <a:blip r:embed="rId5"/>
              </a:buBlip>
              <a:defRPr sz="2000">
                <a:solidFill>
                  <a:schemeClr val="tx1"/>
                </a:solidFill>
                <a:latin typeface="+mn-lt"/>
              </a:defRPr>
            </a:lvl6pPr>
            <a:lvl7pPr marL="2292432" indent="-261916" algn="l" defTabSz="914063" rtl="0" eaLnBrk="1" fontAlgn="base" hangingPunct="1">
              <a:lnSpc>
                <a:spcPct val="90000"/>
              </a:lnSpc>
              <a:spcBef>
                <a:spcPct val="30000"/>
              </a:spcBef>
              <a:spcAft>
                <a:spcPct val="0"/>
              </a:spcAft>
              <a:buClr>
                <a:schemeClr val="tx2"/>
              </a:buClr>
              <a:buSzPct val="80000"/>
              <a:buFont typeface="Wingdings" pitchFamily="2" charset="2"/>
              <a:buBlip>
                <a:blip r:embed="rId5"/>
              </a:buBlip>
              <a:defRPr sz="2000">
                <a:solidFill>
                  <a:schemeClr val="tx1"/>
                </a:solidFill>
                <a:latin typeface="+mn-lt"/>
              </a:defRPr>
            </a:lvl7pPr>
            <a:lvl8pPr marL="2673401" indent="-261916" algn="l" defTabSz="914063" rtl="0" eaLnBrk="1" fontAlgn="base" hangingPunct="1">
              <a:lnSpc>
                <a:spcPct val="90000"/>
              </a:lnSpc>
              <a:spcBef>
                <a:spcPct val="30000"/>
              </a:spcBef>
              <a:spcAft>
                <a:spcPct val="0"/>
              </a:spcAft>
              <a:buClr>
                <a:schemeClr val="tx2"/>
              </a:buClr>
              <a:buSzPct val="80000"/>
              <a:buFont typeface="Wingdings" pitchFamily="2" charset="2"/>
              <a:buBlip>
                <a:blip r:embed="rId5"/>
              </a:buBlip>
              <a:defRPr sz="2000">
                <a:solidFill>
                  <a:schemeClr val="tx1"/>
                </a:solidFill>
                <a:latin typeface="+mn-lt"/>
              </a:defRPr>
            </a:lvl8pPr>
            <a:lvl9pPr marL="3054371" indent="-261916" algn="l" defTabSz="914063" rtl="0" eaLnBrk="1" fontAlgn="base" hangingPunct="1">
              <a:lnSpc>
                <a:spcPct val="90000"/>
              </a:lnSpc>
              <a:spcBef>
                <a:spcPct val="30000"/>
              </a:spcBef>
              <a:spcAft>
                <a:spcPct val="0"/>
              </a:spcAft>
              <a:buClr>
                <a:schemeClr val="tx2"/>
              </a:buClr>
              <a:buSzPct val="80000"/>
              <a:buFont typeface="Wingdings" pitchFamily="2" charset="2"/>
              <a:buBlip>
                <a:blip r:embed="rId5"/>
              </a:buBlip>
              <a:defRPr sz="2000">
                <a:solidFill>
                  <a:schemeClr val="tx1"/>
                </a:solidFill>
                <a:latin typeface="+mn-lt"/>
              </a:defRPr>
            </a:lvl9pPr>
          </a:lstStyle>
          <a:p>
            <a:pPr>
              <a:buClr>
                <a:srgbClr val="FFFFFF"/>
              </a:buClr>
            </a:pPr>
            <a:r>
              <a:rPr lang="en-US" sz="2400" kern="0" dirty="0">
                <a:solidFill>
                  <a:srgbClr val="FFFFFF"/>
                </a:solidFill>
                <a:latin typeface="Segoe"/>
              </a:rPr>
              <a:t>Assume that there is an underlying alignment </a:t>
            </a:r>
            <a:endParaRPr lang="en-US" sz="2400" kern="0" dirty="0">
              <a:solidFill>
                <a:srgbClr val="00B0F0"/>
              </a:solidFill>
              <a:latin typeface="Segoe"/>
              <a:ea typeface="Cambria Math" panose="02040503050406030204" pitchFamily="18" charset="0"/>
            </a:endParaRPr>
          </a:p>
          <a:p>
            <a:pPr lvl="1">
              <a:buClr>
                <a:srgbClr val="FFFFFF"/>
              </a:buClr>
            </a:pPr>
            <a:r>
              <a:rPr lang="en-US" sz="2000" kern="0" dirty="0">
                <a:solidFill>
                  <a:srgbClr val="FFFFFF"/>
                </a:solidFill>
                <a:latin typeface="Segoe"/>
                <a:ea typeface="Cambria Math" panose="02040503050406030204" pitchFamily="18" charset="0"/>
              </a:rPr>
              <a:t>Describes which words in  and  can be associated</a:t>
            </a:r>
            <a:endParaRPr lang="en-US" sz="2000" kern="0" dirty="0">
              <a:solidFill>
                <a:srgbClr val="FFFFFF"/>
              </a:solidFill>
              <a:latin typeface="Segoe"/>
            </a:endParaRPr>
          </a:p>
        </p:txBody>
      </p:sp>
      <p:sp>
        <p:nvSpPr>
          <p:cNvPr id="7" name="Content Placeholder 2"/>
          <p:cNvSpPr>
            <a:spLocks noGrp="1"/>
          </p:cNvSpPr>
          <p:nvPr>
            <p:ph idx="1"/>
          </p:nvPr>
        </p:nvSpPr>
        <p:spPr>
          <a:xfrm>
            <a:off x="152400" y="381000"/>
            <a:ext cx="8935949" cy="3794885"/>
          </a:xfrm>
        </p:spPr>
        <p:txBody>
          <a:bodyPr/>
          <a:lstStyle/>
          <a:p>
            <a:pPr marL="0" indent="0" algn="ctr">
              <a:buNone/>
            </a:pPr>
            <a:endParaRPr lang="en-US" dirty="0">
              <a:latin typeface="Tahoma" panose="020B0604030504040204" pitchFamily="34" charset="0"/>
            </a:endParaRPr>
          </a:p>
          <a:p>
            <a:pPr marL="0" indent="0" algn="ctr">
              <a:buNone/>
            </a:pPr>
            <a:endParaRPr lang="en-US" dirty="0">
              <a:latin typeface="Tahoma" panose="020B0604030504040204" pitchFamily="34" charset="0"/>
            </a:endParaRPr>
          </a:p>
          <a:p>
            <a:pPr marL="0" indent="0" algn="ctr">
              <a:buNone/>
            </a:pPr>
            <a:endParaRPr lang="en-US" dirty="0">
              <a:latin typeface="Tahoma" panose="020B0604030504040204" pitchFamily="34" charset="0"/>
            </a:endParaRPr>
          </a:p>
          <a:p>
            <a:pPr marL="0" indent="0" algn="ctr">
              <a:buNone/>
            </a:pPr>
            <a:endParaRPr lang="en-US" dirty="0">
              <a:latin typeface="Tahoma" panose="020B0604030504040204" pitchFamily="34" charset="0"/>
            </a:endParaRPr>
          </a:p>
          <a:p>
            <a:pPr marL="0" indent="0" algn="ctr">
              <a:buNone/>
            </a:pPr>
            <a:r>
              <a:rPr lang="en-US" sz="1800" dirty="0">
                <a:latin typeface="Tahoma" panose="020B0604030504040204" pitchFamily="34" charset="0"/>
              </a:rPr>
              <a:t>What is the fastest car in the world?</a:t>
            </a:r>
          </a:p>
          <a:p>
            <a:pPr marL="0" indent="0" algn="ctr">
              <a:buNone/>
            </a:pPr>
            <a:endParaRPr lang="en-US" sz="1950" dirty="0">
              <a:latin typeface="Tahoma" panose="020B0604030504040204" pitchFamily="34" charset="0"/>
            </a:endParaRPr>
          </a:p>
          <a:p>
            <a:pPr marL="0" indent="0" algn="ctr">
              <a:buNone/>
            </a:pPr>
            <a:endParaRPr lang="en-US" sz="1950" dirty="0">
              <a:latin typeface="Tahoma" panose="020B0604030504040204" pitchFamily="34" charset="0"/>
            </a:endParaRPr>
          </a:p>
          <a:p>
            <a:pPr marL="0" indent="0" algn="ctr">
              <a:buNone/>
            </a:pPr>
            <a:endParaRPr lang="en-US" sz="1950" dirty="0">
              <a:latin typeface="Tahoma" panose="020B0604030504040204" pitchFamily="34" charset="0"/>
            </a:endParaRPr>
          </a:p>
          <a:p>
            <a:pPr marL="0" indent="0" algn="ctr">
              <a:buNone/>
            </a:pPr>
            <a:r>
              <a:rPr lang="en-US" sz="1800" dirty="0">
                <a:latin typeface="Tahoma" panose="020B0604030504040204" pitchFamily="34" charset="0"/>
              </a:rPr>
              <a:t>The Jaguar XJ220 is the dearest, fastest and most sought after car on the planet. </a:t>
            </a:r>
          </a:p>
        </p:txBody>
      </p:sp>
      <p:sp>
        <p:nvSpPr>
          <p:cNvPr id="2" name="Title 1"/>
          <p:cNvSpPr>
            <a:spLocks noGrp="1"/>
          </p:cNvSpPr>
          <p:nvPr>
            <p:ph type="title"/>
          </p:nvPr>
        </p:nvSpPr>
        <p:spPr>
          <a:xfrm>
            <a:off x="381000" y="1066800"/>
            <a:ext cx="8380412" cy="1107996"/>
          </a:xfrm>
        </p:spPr>
        <p:txBody>
          <a:bodyPr/>
          <a:lstStyle/>
          <a:p>
            <a:r>
              <a:rPr lang="en-US" dirty="0"/>
              <a:t>Word Alignment for Question Answering      </a:t>
            </a:r>
            <a:r>
              <a:rPr lang="en-US" sz="2800" dirty="0"/>
              <a:t>TREC QA (1999-2005)</a:t>
            </a:r>
          </a:p>
        </p:txBody>
      </p:sp>
      <p:grpSp>
        <p:nvGrpSpPr>
          <p:cNvPr id="31" name="Group 30"/>
          <p:cNvGrpSpPr/>
          <p:nvPr/>
        </p:nvGrpSpPr>
        <p:grpSpPr>
          <a:xfrm>
            <a:off x="1231188" y="2616807"/>
            <a:ext cx="6981290" cy="1138223"/>
            <a:chOff x="1613043" y="2448814"/>
            <a:chExt cx="9308386" cy="1517631"/>
          </a:xfrm>
        </p:grpSpPr>
        <p:grpSp>
          <p:nvGrpSpPr>
            <p:cNvPr id="20" name="Group 19"/>
            <p:cNvGrpSpPr/>
            <p:nvPr/>
          </p:nvGrpSpPr>
          <p:grpSpPr>
            <a:xfrm>
              <a:off x="1613043" y="2448814"/>
              <a:ext cx="9308386" cy="1517631"/>
              <a:chOff x="1595600" y="1996750"/>
              <a:chExt cx="9308386" cy="1517631"/>
            </a:xfrm>
          </p:grpSpPr>
          <p:cxnSp>
            <p:nvCxnSpPr>
              <p:cNvPr id="8" name="Straight Connector 7"/>
              <p:cNvCxnSpPr/>
              <p:nvPr/>
            </p:nvCxnSpPr>
            <p:spPr>
              <a:xfrm flipH="1">
                <a:off x="5612363" y="1996751"/>
                <a:ext cx="116636" cy="151763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1595600" y="1996751"/>
                <a:ext cx="2625616" cy="151763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2684661" y="1996751"/>
                <a:ext cx="1536555" cy="1445091"/>
              </a:xfrm>
              <a:prstGeom prst="line">
                <a:avLst/>
              </a:prstGeom>
              <a:ln w="25400">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201883" y="1996750"/>
                <a:ext cx="2702103" cy="151763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596746" y="1996750"/>
                <a:ext cx="2725020" cy="151763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TextBox 29"/>
                <p:cNvSpPr txBox="1"/>
                <p:nvPr/>
              </p:nvSpPr>
              <p:spPr>
                <a:xfrm>
                  <a:off x="2843659" y="2718938"/>
                  <a:ext cx="441788" cy="697627"/>
                </a:xfrm>
                <a:prstGeom prst="rect">
                  <a:avLst/>
                </a:prstGeom>
                <a:noFill/>
              </p:spPr>
              <p:txBody>
                <a:bodyPr wrap="square" rtlCol="0">
                  <a:spAutoFit/>
                </a:bodyPr>
                <a:lstStyle/>
                <a:p>
                  <a:endParaRPr lang="en-US" sz="2400" dirty="0">
                    <a:solidFill>
                      <a:srgbClr val="00B0F0"/>
                    </a:solidFill>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2843659" y="2718938"/>
                  <a:ext cx="441788" cy="697627"/>
                </a:xfrm>
                <a:prstGeom prst="rect">
                  <a:avLst/>
                </a:prstGeom>
                <a:blipFill rotWithShape="0">
                  <a:blip r:embed="rId7"/>
                  <a:stretch>
                    <a:fillRect/>
                  </a:stretch>
                </a:blipFill>
              </p:spPr>
              <p:txBody>
                <a:bodyPr/>
                <a:lstStyle/>
                <a:p>
                  <a:r>
                    <a:rPr lang="en-US">
                      <a:noFill/>
                    </a:rPr>
                    <a:t> </a:t>
                  </a:r>
                </a:p>
              </p:txBody>
            </p:sp>
          </mc:Fallback>
        </mc:AlternateContent>
      </p:grpSp>
      <p:sp>
        <p:nvSpPr>
          <p:cNvPr id="33" name="Rectangle 32"/>
          <p:cNvSpPr/>
          <p:nvPr/>
        </p:nvSpPr>
        <p:spPr>
          <a:xfrm>
            <a:off x="381000" y="2187427"/>
            <a:ext cx="8458200" cy="19844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FF"/>
              </a:solidFill>
              <a:latin typeface="Segoe"/>
            </a:endParaRPr>
          </a:p>
        </p:txBody>
      </p:sp>
      <p:sp>
        <p:nvSpPr>
          <p:cNvPr id="3" name="TextBox 2"/>
          <p:cNvSpPr txBox="1"/>
          <p:nvPr/>
        </p:nvSpPr>
        <p:spPr>
          <a:xfrm>
            <a:off x="838200" y="5512713"/>
            <a:ext cx="7923212" cy="430887"/>
          </a:xfrm>
          <a:prstGeom prst="rect">
            <a:avLst/>
          </a:prstGeom>
          <a:noFill/>
        </p:spPr>
        <p:txBody>
          <a:bodyPr wrap="square" rtlCol="0">
            <a:spAutoFit/>
          </a:bodyPr>
          <a:lstStyle/>
          <a:p>
            <a:r>
              <a:rPr lang="en-US" sz="2200" dirty="0">
                <a:solidFill>
                  <a:srgbClr val="FFFFFF"/>
                </a:solidFill>
                <a:latin typeface="Segoe" pitchFamily="34" charset="0"/>
              </a:rPr>
              <a:t>See if the (syntactic/semantic) relations support the answer</a:t>
            </a:r>
          </a:p>
        </p:txBody>
      </p:sp>
      <p:sp>
        <p:nvSpPr>
          <p:cNvPr id="5" name="TextBox 4"/>
          <p:cNvSpPr txBox="1"/>
          <p:nvPr/>
        </p:nvSpPr>
        <p:spPr>
          <a:xfrm>
            <a:off x="5181600" y="4114800"/>
            <a:ext cx="3733800" cy="338554"/>
          </a:xfrm>
          <a:prstGeom prst="rect">
            <a:avLst/>
          </a:prstGeom>
          <a:noFill/>
        </p:spPr>
        <p:txBody>
          <a:bodyPr wrap="square" rtlCol="0">
            <a:spAutoFit/>
          </a:bodyPr>
          <a:lstStyle/>
          <a:p>
            <a:pPr algn="r"/>
            <a:r>
              <a:rPr lang="en-US" sz="1600" dirty="0">
                <a:solidFill>
                  <a:srgbClr val="FFFFFF"/>
                </a:solidFill>
                <a:latin typeface="Segoe" pitchFamily="34" charset="0"/>
              </a:rPr>
              <a:t>[</a:t>
            </a:r>
            <a:r>
              <a:rPr lang="en-US" sz="1600" dirty="0" err="1">
                <a:solidFill>
                  <a:srgbClr val="FFFFFF"/>
                </a:solidFill>
                <a:latin typeface="Segoe" pitchFamily="34" charset="0"/>
              </a:rPr>
              <a:t>Harabagiu</a:t>
            </a:r>
            <a:r>
              <a:rPr lang="en-US" sz="1600" dirty="0">
                <a:solidFill>
                  <a:srgbClr val="FFFFFF"/>
                </a:solidFill>
                <a:latin typeface="Segoe" pitchFamily="34" charset="0"/>
              </a:rPr>
              <a:t> &amp; Moldovan, 2001]</a:t>
            </a:r>
            <a:endParaRPr lang="en-US" sz="1000" dirty="0">
              <a:solidFill>
                <a:srgbClr val="FFFFFF"/>
              </a:solidFill>
              <a:latin typeface="Segoe" pitchFamily="34" charset="0"/>
            </a:endParaRPr>
          </a:p>
        </p:txBody>
      </p:sp>
    </p:spTree>
    <p:extLst>
      <p:ext uri="{BB962C8B-B14F-4D97-AF65-F5344CB8AC3E}">
        <p14:creationId xmlns:p14="http://schemas.microsoft.com/office/powerpoint/2010/main" val="263034059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Grp="1" noChangeArrowheads="1"/>
          </p:cNvSpPr>
          <p:nvPr>
            <p:ph type="title"/>
          </p:nvPr>
        </p:nvSpPr>
        <p:spPr/>
        <p:txBody>
          <a:bodyPr/>
          <a:lstStyle/>
          <a:p>
            <a:pPr eaLnBrk="1" hangingPunct="1">
              <a:defRPr/>
            </a:pPr>
            <a:r>
              <a:rPr lang="en-US" sz="3600" dirty="0">
                <a:cs typeface="+mj-cs"/>
              </a:rPr>
              <a:t>Full NLP QA: LCC (</a:t>
            </a:r>
            <a:r>
              <a:rPr lang="en-US" sz="3600" dirty="0" err="1">
                <a:cs typeface="+mj-cs"/>
              </a:rPr>
              <a:t>Harabagiu</a:t>
            </a:r>
            <a:r>
              <a:rPr lang="en-US" sz="3600" dirty="0">
                <a:cs typeface="+mj-cs"/>
              </a:rPr>
              <a:t>/Moldovan) </a:t>
            </a:r>
            <a:r>
              <a:rPr lang="en-US" sz="2400" dirty="0">
                <a:solidFill>
                  <a:schemeClr val="folHlink"/>
                </a:solidFill>
                <a:cs typeface="+mj-cs"/>
              </a:rPr>
              <a:t>[below is the architecture of LCC</a:t>
            </a:r>
            <a:r>
              <a:rPr lang="en-US" altLang="ja-JP" sz="2400" dirty="0">
                <a:solidFill>
                  <a:schemeClr val="folHlink"/>
                </a:solidFill>
                <a:cs typeface="+mj-cs"/>
              </a:rPr>
              <a:t>’s</a:t>
            </a:r>
            <a:r>
              <a:rPr lang="en-US" sz="2400" dirty="0">
                <a:solidFill>
                  <a:schemeClr val="folHlink"/>
                </a:solidFill>
                <a:cs typeface="+mj-cs"/>
              </a:rPr>
              <a:t> QA system circa 2003]</a:t>
            </a:r>
            <a:endParaRPr lang="en-US" sz="3600" dirty="0">
              <a:cs typeface="+mj-cs"/>
            </a:endParaRPr>
          </a:p>
        </p:txBody>
      </p:sp>
      <p:grpSp>
        <p:nvGrpSpPr>
          <p:cNvPr id="37890" name="Group 3"/>
          <p:cNvGrpSpPr>
            <a:grpSpLocks/>
          </p:cNvGrpSpPr>
          <p:nvPr/>
        </p:nvGrpSpPr>
        <p:grpSpPr bwMode="auto">
          <a:xfrm>
            <a:off x="282575" y="1817688"/>
            <a:ext cx="3409950" cy="3668712"/>
            <a:chOff x="178" y="1145"/>
            <a:chExt cx="2148" cy="2311"/>
          </a:xfrm>
        </p:grpSpPr>
        <p:sp>
          <p:nvSpPr>
            <p:cNvPr id="320516" name="Rectangle 4"/>
            <p:cNvSpPr>
              <a:spLocks noChangeArrowheads="1"/>
            </p:cNvSpPr>
            <p:nvPr/>
          </p:nvSpPr>
          <p:spPr bwMode="auto">
            <a:xfrm>
              <a:off x="816" y="1327"/>
              <a:ext cx="1008" cy="1584"/>
            </a:xfrm>
            <a:prstGeom prst="rect">
              <a:avLst/>
            </a:prstGeom>
            <a:solidFill>
              <a:srgbClr val="FFCCCC"/>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320517" name="Text Box 5"/>
            <p:cNvSpPr txBox="1">
              <a:spLocks noChangeArrowheads="1"/>
            </p:cNvSpPr>
            <p:nvPr/>
          </p:nvSpPr>
          <p:spPr bwMode="auto">
            <a:xfrm>
              <a:off x="871" y="1344"/>
              <a:ext cx="888"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400">
                  <a:latin typeface="Arial" charset="0"/>
                  <a:cs typeface="+mn-cs"/>
                </a:rPr>
                <a:t>Question Parse</a:t>
              </a:r>
            </a:p>
          </p:txBody>
        </p:sp>
        <p:sp>
          <p:nvSpPr>
            <p:cNvPr id="320518" name="Text Box 6"/>
            <p:cNvSpPr txBox="1">
              <a:spLocks noChangeArrowheads="1"/>
            </p:cNvSpPr>
            <p:nvPr/>
          </p:nvSpPr>
          <p:spPr bwMode="auto">
            <a:xfrm>
              <a:off x="923" y="1680"/>
              <a:ext cx="762"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200">
                  <a:latin typeface="Arial" charset="0"/>
                  <a:cs typeface="+mn-cs"/>
                </a:rPr>
                <a:t>Semantic</a:t>
              </a:r>
            </a:p>
            <a:p>
              <a:pPr algn="ctr">
                <a:defRPr/>
              </a:pPr>
              <a:r>
                <a:rPr lang="en-US" sz="1200">
                  <a:latin typeface="Arial" charset="0"/>
                  <a:cs typeface="+mn-cs"/>
                </a:rPr>
                <a:t>Transformation</a:t>
              </a:r>
            </a:p>
          </p:txBody>
        </p:sp>
        <p:sp>
          <p:nvSpPr>
            <p:cNvPr id="320519" name="Text Box 7"/>
            <p:cNvSpPr txBox="1">
              <a:spLocks noChangeArrowheads="1"/>
            </p:cNvSpPr>
            <p:nvPr/>
          </p:nvSpPr>
          <p:spPr bwMode="auto">
            <a:xfrm>
              <a:off x="816" y="2093"/>
              <a:ext cx="1009" cy="4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defRPr/>
              </a:pPr>
              <a:r>
                <a:rPr lang="en-US" sz="1200" dirty="0">
                  <a:latin typeface="Arial" charset="0"/>
                  <a:cs typeface="+mn-cs"/>
                </a:rPr>
                <a:t>Recognition of</a:t>
              </a:r>
            </a:p>
            <a:p>
              <a:pPr algn="ctr">
                <a:defRPr/>
              </a:pPr>
              <a:r>
                <a:rPr lang="en-US" sz="1200" dirty="0">
                  <a:latin typeface="Arial" charset="0"/>
                  <a:cs typeface="+mn-cs"/>
                </a:rPr>
                <a:t>Expected Answer Type (for NER)</a:t>
              </a:r>
            </a:p>
          </p:txBody>
        </p:sp>
        <p:sp>
          <p:nvSpPr>
            <p:cNvPr id="320520" name="Text Box 8"/>
            <p:cNvSpPr txBox="1">
              <a:spLocks noChangeArrowheads="1"/>
            </p:cNvSpPr>
            <p:nvPr/>
          </p:nvSpPr>
          <p:spPr bwMode="auto">
            <a:xfrm>
              <a:off x="816" y="2659"/>
              <a:ext cx="960"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defRPr/>
              </a:pPr>
              <a:r>
                <a:rPr lang="en-US" sz="1200">
                  <a:latin typeface="Arial" charset="0"/>
                  <a:cs typeface="+mn-cs"/>
                </a:rPr>
                <a:t>Keyword Extraction</a:t>
              </a:r>
            </a:p>
          </p:txBody>
        </p:sp>
        <p:sp>
          <p:nvSpPr>
            <p:cNvPr id="320521" name="Line 9"/>
            <p:cNvSpPr>
              <a:spLocks noChangeShapeType="1"/>
            </p:cNvSpPr>
            <p:nvPr/>
          </p:nvSpPr>
          <p:spPr bwMode="auto">
            <a:xfrm rot="5400000">
              <a:off x="1224" y="1608"/>
              <a:ext cx="144"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320522" name="Line 10"/>
            <p:cNvSpPr>
              <a:spLocks noChangeShapeType="1"/>
            </p:cNvSpPr>
            <p:nvPr/>
          </p:nvSpPr>
          <p:spPr bwMode="auto">
            <a:xfrm>
              <a:off x="240" y="1872"/>
              <a:ext cx="576" cy="0"/>
            </a:xfrm>
            <a:prstGeom prst="line">
              <a:avLst/>
            </a:prstGeom>
            <a:noFill/>
            <a:ln w="190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320523" name="Text Box 11"/>
            <p:cNvSpPr txBox="1">
              <a:spLocks noChangeArrowheads="1"/>
            </p:cNvSpPr>
            <p:nvPr/>
          </p:nvSpPr>
          <p:spPr bwMode="auto">
            <a:xfrm>
              <a:off x="178" y="1458"/>
              <a:ext cx="628" cy="3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600">
                  <a:solidFill>
                    <a:srgbClr val="990033"/>
                  </a:solidFill>
                  <a:latin typeface="Arial" charset="0"/>
                  <a:cs typeface="+mn-cs"/>
                </a:rPr>
                <a:t>Factoid</a:t>
              </a:r>
            </a:p>
            <a:p>
              <a:pPr>
                <a:defRPr/>
              </a:pPr>
              <a:r>
                <a:rPr lang="en-US" sz="1600">
                  <a:solidFill>
                    <a:srgbClr val="990033"/>
                  </a:solidFill>
                  <a:latin typeface="Arial" charset="0"/>
                  <a:cs typeface="+mn-cs"/>
                </a:rPr>
                <a:t>Question</a:t>
              </a:r>
            </a:p>
          </p:txBody>
        </p:sp>
        <p:sp>
          <p:nvSpPr>
            <p:cNvPr id="320524" name="Line 12"/>
            <p:cNvSpPr>
              <a:spLocks noChangeShapeType="1"/>
            </p:cNvSpPr>
            <p:nvPr/>
          </p:nvSpPr>
          <p:spPr bwMode="auto">
            <a:xfrm rot="5400000">
              <a:off x="1224" y="2040"/>
              <a:ext cx="144"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320525" name="Line 13"/>
            <p:cNvSpPr>
              <a:spLocks noChangeShapeType="1"/>
            </p:cNvSpPr>
            <p:nvPr/>
          </p:nvSpPr>
          <p:spPr bwMode="auto">
            <a:xfrm rot="5400000">
              <a:off x="1224" y="2551"/>
              <a:ext cx="144"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320526" name="Line 14"/>
            <p:cNvSpPr>
              <a:spLocks noChangeShapeType="1"/>
            </p:cNvSpPr>
            <p:nvPr/>
          </p:nvSpPr>
          <p:spPr bwMode="auto">
            <a:xfrm>
              <a:off x="240" y="2640"/>
              <a:ext cx="576" cy="0"/>
            </a:xfrm>
            <a:prstGeom prst="line">
              <a:avLst/>
            </a:prstGeom>
            <a:noFill/>
            <a:ln w="190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320527" name="Text Box 15"/>
            <p:cNvSpPr txBox="1">
              <a:spLocks noChangeArrowheads="1"/>
            </p:cNvSpPr>
            <p:nvPr/>
          </p:nvSpPr>
          <p:spPr bwMode="auto">
            <a:xfrm>
              <a:off x="192" y="2178"/>
              <a:ext cx="628" cy="3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600">
                  <a:solidFill>
                    <a:srgbClr val="990033"/>
                  </a:solidFill>
                  <a:latin typeface="Arial" charset="0"/>
                  <a:cs typeface="+mn-cs"/>
                </a:rPr>
                <a:t>List</a:t>
              </a:r>
            </a:p>
            <a:p>
              <a:pPr>
                <a:defRPr/>
              </a:pPr>
              <a:r>
                <a:rPr lang="en-US" sz="1600">
                  <a:solidFill>
                    <a:srgbClr val="990033"/>
                  </a:solidFill>
                  <a:latin typeface="Arial" charset="0"/>
                  <a:cs typeface="+mn-cs"/>
                </a:rPr>
                <a:t>Question</a:t>
              </a:r>
            </a:p>
          </p:txBody>
        </p:sp>
        <p:grpSp>
          <p:nvGrpSpPr>
            <p:cNvPr id="37970" name="Group 16"/>
            <p:cNvGrpSpPr>
              <a:grpSpLocks/>
            </p:cNvGrpSpPr>
            <p:nvPr/>
          </p:nvGrpSpPr>
          <p:grpSpPr bwMode="auto">
            <a:xfrm>
              <a:off x="432" y="3053"/>
              <a:ext cx="912" cy="403"/>
              <a:chOff x="432" y="2717"/>
              <a:chExt cx="912" cy="403"/>
            </a:xfrm>
          </p:grpSpPr>
          <p:sp>
            <p:nvSpPr>
              <p:cNvPr id="320529" name="Rectangle 17"/>
              <p:cNvSpPr>
                <a:spLocks noChangeArrowheads="1"/>
              </p:cNvSpPr>
              <p:nvPr/>
            </p:nvSpPr>
            <p:spPr bwMode="auto">
              <a:xfrm>
                <a:off x="432" y="2736"/>
                <a:ext cx="912" cy="384"/>
              </a:xfrm>
              <a:prstGeom prst="rect">
                <a:avLst/>
              </a:prstGeom>
              <a:solidFill>
                <a:srgbClr val="D5DCC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320530" name="Text Box 18"/>
              <p:cNvSpPr txBox="1">
                <a:spLocks noChangeArrowheads="1"/>
              </p:cNvSpPr>
              <p:nvPr/>
            </p:nvSpPr>
            <p:spPr bwMode="auto">
              <a:xfrm>
                <a:off x="495" y="2717"/>
                <a:ext cx="783" cy="40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200">
                    <a:latin typeface="Arial" charset="0"/>
                    <a:cs typeface="+mn-cs"/>
                  </a:rPr>
                  <a:t>Named Entity</a:t>
                </a:r>
              </a:p>
              <a:p>
                <a:pPr algn="ctr">
                  <a:defRPr/>
                </a:pPr>
                <a:r>
                  <a:rPr lang="en-US" sz="1200">
                    <a:latin typeface="Arial" charset="0"/>
                    <a:cs typeface="+mn-cs"/>
                  </a:rPr>
                  <a:t>Recognition</a:t>
                </a:r>
              </a:p>
              <a:p>
                <a:pPr algn="ctr">
                  <a:defRPr/>
                </a:pPr>
                <a:r>
                  <a:rPr lang="en-US" sz="1200">
                    <a:latin typeface="Arial" charset="0"/>
                    <a:cs typeface="+mn-cs"/>
                  </a:rPr>
                  <a:t>(CICERO LITE)</a:t>
                </a:r>
              </a:p>
            </p:txBody>
          </p:sp>
        </p:grpSp>
        <p:grpSp>
          <p:nvGrpSpPr>
            <p:cNvPr id="37971" name="Group 19"/>
            <p:cNvGrpSpPr>
              <a:grpSpLocks/>
            </p:cNvGrpSpPr>
            <p:nvPr/>
          </p:nvGrpSpPr>
          <p:grpSpPr bwMode="auto">
            <a:xfrm>
              <a:off x="1510" y="3053"/>
              <a:ext cx="816" cy="403"/>
              <a:chOff x="1510" y="2717"/>
              <a:chExt cx="816" cy="403"/>
            </a:xfrm>
          </p:grpSpPr>
          <p:sp>
            <p:nvSpPr>
              <p:cNvPr id="320532" name="Rectangle 20"/>
              <p:cNvSpPr>
                <a:spLocks noChangeArrowheads="1"/>
              </p:cNvSpPr>
              <p:nvPr/>
            </p:nvSpPr>
            <p:spPr bwMode="auto">
              <a:xfrm>
                <a:off x="1510" y="2736"/>
                <a:ext cx="816" cy="384"/>
              </a:xfrm>
              <a:prstGeom prst="rect">
                <a:avLst/>
              </a:prstGeom>
              <a:solidFill>
                <a:srgbClr val="FFFF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320533" name="Text Box 21"/>
              <p:cNvSpPr txBox="1">
                <a:spLocks noChangeArrowheads="1"/>
              </p:cNvSpPr>
              <p:nvPr/>
            </p:nvSpPr>
            <p:spPr bwMode="auto">
              <a:xfrm>
                <a:off x="1581" y="2717"/>
                <a:ext cx="676" cy="40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200">
                    <a:latin typeface="Arial" charset="0"/>
                    <a:cs typeface="+mn-cs"/>
                  </a:rPr>
                  <a:t>Answer Type</a:t>
                </a:r>
              </a:p>
              <a:p>
                <a:pPr algn="ctr">
                  <a:defRPr/>
                </a:pPr>
                <a:r>
                  <a:rPr lang="en-US" sz="1200">
                    <a:latin typeface="Arial" charset="0"/>
                    <a:cs typeface="+mn-cs"/>
                  </a:rPr>
                  <a:t>Hierarchy</a:t>
                </a:r>
              </a:p>
              <a:p>
                <a:pPr algn="ctr">
                  <a:defRPr/>
                </a:pPr>
                <a:r>
                  <a:rPr lang="en-US" sz="1200">
                    <a:latin typeface="Arial" charset="0"/>
                    <a:cs typeface="+mn-cs"/>
                  </a:rPr>
                  <a:t>(WordNet)</a:t>
                </a:r>
              </a:p>
            </p:txBody>
          </p:sp>
        </p:grpSp>
        <p:sp>
          <p:nvSpPr>
            <p:cNvPr id="320534" name="Text Box 22"/>
            <p:cNvSpPr txBox="1">
              <a:spLocks noChangeArrowheads="1"/>
            </p:cNvSpPr>
            <p:nvPr/>
          </p:nvSpPr>
          <p:spPr bwMode="auto">
            <a:xfrm>
              <a:off x="672" y="1145"/>
              <a:ext cx="1149"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i="1">
                  <a:solidFill>
                    <a:srgbClr val="000066"/>
                  </a:solidFill>
                  <a:latin typeface="Arial" charset="0"/>
                  <a:cs typeface="+mn-cs"/>
                </a:rPr>
                <a:t>Question Processing</a:t>
              </a:r>
            </a:p>
          </p:txBody>
        </p:sp>
        <p:sp>
          <p:nvSpPr>
            <p:cNvPr id="320535" name="Line 23"/>
            <p:cNvSpPr>
              <a:spLocks noChangeShapeType="1"/>
            </p:cNvSpPr>
            <p:nvPr/>
          </p:nvSpPr>
          <p:spPr bwMode="auto">
            <a:xfrm rot="16200000" flipV="1">
              <a:off x="960" y="2976"/>
              <a:ext cx="192" cy="0"/>
            </a:xfrm>
            <a:prstGeom prst="line">
              <a:avLst/>
            </a:prstGeom>
            <a:noFill/>
            <a:ln w="190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320536" name="Line 24"/>
            <p:cNvSpPr>
              <a:spLocks noChangeShapeType="1"/>
            </p:cNvSpPr>
            <p:nvPr/>
          </p:nvSpPr>
          <p:spPr bwMode="auto">
            <a:xfrm rot="16200000" flipV="1">
              <a:off x="1584" y="2976"/>
              <a:ext cx="192" cy="0"/>
            </a:xfrm>
            <a:prstGeom prst="line">
              <a:avLst/>
            </a:prstGeom>
            <a:noFill/>
            <a:ln w="190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grpSp>
      <p:grpSp>
        <p:nvGrpSpPr>
          <p:cNvPr id="37891" name="Group 25"/>
          <p:cNvGrpSpPr>
            <a:grpSpLocks/>
          </p:cNvGrpSpPr>
          <p:nvPr/>
        </p:nvGrpSpPr>
        <p:grpSpPr bwMode="auto">
          <a:xfrm>
            <a:off x="266700" y="5486400"/>
            <a:ext cx="2928938" cy="1371600"/>
            <a:chOff x="168" y="3456"/>
            <a:chExt cx="1845" cy="864"/>
          </a:xfrm>
        </p:grpSpPr>
        <p:sp>
          <p:nvSpPr>
            <p:cNvPr id="320538" name="Rectangle 26"/>
            <p:cNvSpPr>
              <a:spLocks noChangeArrowheads="1"/>
            </p:cNvSpPr>
            <p:nvPr/>
          </p:nvSpPr>
          <p:spPr bwMode="auto">
            <a:xfrm>
              <a:off x="816" y="3648"/>
              <a:ext cx="1008" cy="642"/>
            </a:xfrm>
            <a:prstGeom prst="rect">
              <a:avLst/>
            </a:prstGeom>
            <a:solidFill>
              <a:srgbClr val="FDDFC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320539" name="Text Box 27"/>
            <p:cNvSpPr txBox="1">
              <a:spLocks noChangeArrowheads="1"/>
            </p:cNvSpPr>
            <p:nvPr/>
          </p:nvSpPr>
          <p:spPr bwMode="auto">
            <a:xfrm>
              <a:off x="926" y="3619"/>
              <a:ext cx="778"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200">
                  <a:latin typeface="Arial" charset="0"/>
                  <a:cs typeface="+mn-cs"/>
                </a:rPr>
                <a:t>Question Parse</a:t>
              </a:r>
            </a:p>
          </p:txBody>
        </p:sp>
        <p:sp>
          <p:nvSpPr>
            <p:cNvPr id="320540" name="Text Box 28"/>
            <p:cNvSpPr txBox="1">
              <a:spLocks noChangeArrowheads="1"/>
            </p:cNvSpPr>
            <p:nvPr/>
          </p:nvSpPr>
          <p:spPr bwMode="auto">
            <a:xfrm>
              <a:off x="888" y="3907"/>
              <a:ext cx="842"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200">
                  <a:latin typeface="Arial" charset="0"/>
                  <a:cs typeface="+mn-cs"/>
                </a:rPr>
                <a:t>Pattern Matching</a:t>
              </a:r>
            </a:p>
          </p:txBody>
        </p:sp>
        <p:sp>
          <p:nvSpPr>
            <p:cNvPr id="320541" name="Text Box 29"/>
            <p:cNvSpPr txBox="1">
              <a:spLocks noChangeArrowheads="1"/>
            </p:cNvSpPr>
            <p:nvPr/>
          </p:nvSpPr>
          <p:spPr bwMode="auto">
            <a:xfrm>
              <a:off x="816" y="4147"/>
              <a:ext cx="1009"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defRPr/>
              </a:pPr>
              <a:r>
                <a:rPr lang="en-US" sz="1200">
                  <a:latin typeface="Arial" charset="0"/>
                  <a:cs typeface="+mn-cs"/>
                </a:rPr>
                <a:t>Keyword Extraction</a:t>
              </a:r>
            </a:p>
          </p:txBody>
        </p:sp>
        <p:sp>
          <p:nvSpPr>
            <p:cNvPr id="320542" name="Line 30"/>
            <p:cNvSpPr>
              <a:spLocks noChangeShapeType="1"/>
            </p:cNvSpPr>
            <p:nvPr/>
          </p:nvSpPr>
          <p:spPr bwMode="auto">
            <a:xfrm rot="5400000">
              <a:off x="1224" y="3816"/>
              <a:ext cx="144"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320543" name="Line 31"/>
            <p:cNvSpPr>
              <a:spLocks noChangeShapeType="1"/>
            </p:cNvSpPr>
            <p:nvPr/>
          </p:nvSpPr>
          <p:spPr bwMode="auto">
            <a:xfrm rot="5400000">
              <a:off x="1224" y="4104"/>
              <a:ext cx="144"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320544" name="Text Box 32"/>
            <p:cNvSpPr txBox="1">
              <a:spLocks noChangeArrowheads="1"/>
            </p:cNvSpPr>
            <p:nvPr/>
          </p:nvSpPr>
          <p:spPr bwMode="auto">
            <a:xfrm>
              <a:off x="864" y="3456"/>
              <a:ext cx="1149"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i="1">
                  <a:solidFill>
                    <a:srgbClr val="000066"/>
                  </a:solidFill>
                  <a:latin typeface="Arial" charset="0"/>
                  <a:cs typeface="+mn-cs"/>
                </a:rPr>
                <a:t>Question Processing</a:t>
              </a:r>
            </a:p>
          </p:txBody>
        </p:sp>
        <p:sp>
          <p:nvSpPr>
            <p:cNvPr id="320545" name="Line 33"/>
            <p:cNvSpPr>
              <a:spLocks noChangeShapeType="1"/>
            </p:cNvSpPr>
            <p:nvPr/>
          </p:nvSpPr>
          <p:spPr bwMode="auto">
            <a:xfrm>
              <a:off x="240" y="3936"/>
              <a:ext cx="576" cy="0"/>
            </a:xfrm>
            <a:prstGeom prst="line">
              <a:avLst/>
            </a:prstGeom>
            <a:noFill/>
            <a:ln w="190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320546" name="Text Box 34"/>
            <p:cNvSpPr txBox="1">
              <a:spLocks noChangeArrowheads="1"/>
            </p:cNvSpPr>
            <p:nvPr/>
          </p:nvSpPr>
          <p:spPr bwMode="auto">
            <a:xfrm>
              <a:off x="168" y="3552"/>
              <a:ext cx="650" cy="3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600">
                  <a:solidFill>
                    <a:srgbClr val="990033"/>
                  </a:solidFill>
                  <a:latin typeface="Arial" charset="0"/>
                  <a:cs typeface="+mn-cs"/>
                </a:rPr>
                <a:t>Definition</a:t>
              </a:r>
            </a:p>
            <a:p>
              <a:pPr>
                <a:defRPr/>
              </a:pPr>
              <a:r>
                <a:rPr lang="en-US" sz="1600">
                  <a:solidFill>
                    <a:srgbClr val="990033"/>
                  </a:solidFill>
                  <a:latin typeface="Arial" charset="0"/>
                  <a:cs typeface="+mn-cs"/>
                </a:rPr>
                <a:t>Question</a:t>
              </a:r>
            </a:p>
          </p:txBody>
        </p:sp>
        <p:sp>
          <p:nvSpPr>
            <p:cNvPr id="320547" name="Line 35"/>
            <p:cNvSpPr>
              <a:spLocks noChangeShapeType="1"/>
            </p:cNvSpPr>
            <p:nvPr/>
          </p:nvSpPr>
          <p:spPr bwMode="auto">
            <a:xfrm rot="5400000">
              <a:off x="768" y="3552"/>
              <a:ext cx="192" cy="0"/>
            </a:xfrm>
            <a:prstGeom prst="line">
              <a:avLst/>
            </a:prstGeom>
            <a:noFill/>
            <a:ln w="190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grpSp>
      <p:sp>
        <p:nvSpPr>
          <p:cNvPr id="320548" name="Line 36"/>
          <p:cNvSpPr>
            <a:spLocks noChangeShapeType="1"/>
          </p:cNvSpPr>
          <p:nvPr/>
        </p:nvSpPr>
        <p:spPr bwMode="auto">
          <a:xfrm>
            <a:off x="5486400" y="6477000"/>
            <a:ext cx="990600" cy="0"/>
          </a:xfrm>
          <a:prstGeom prst="line">
            <a:avLst/>
          </a:prstGeom>
          <a:noFill/>
          <a:ln w="190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320549" name="Text Box 37"/>
          <p:cNvSpPr txBox="1">
            <a:spLocks noChangeArrowheads="1"/>
          </p:cNvSpPr>
          <p:nvPr/>
        </p:nvSpPr>
        <p:spPr bwMode="auto">
          <a:xfrm>
            <a:off x="8199438" y="5972175"/>
            <a:ext cx="1031875" cy="581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600">
                <a:solidFill>
                  <a:srgbClr val="990033"/>
                </a:solidFill>
                <a:latin typeface="Arial" charset="0"/>
                <a:cs typeface="+mn-cs"/>
              </a:rPr>
              <a:t>Definition</a:t>
            </a:r>
          </a:p>
          <a:p>
            <a:pPr>
              <a:defRPr/>
            </a:pPr>
            <a:r>
              <a:rPr lang="en-US" sz="1600">
                <a:solidFill>
                  <a:srgbClr val="990033"/>
                </a:solidFill>
                <a:latin typeface="Arial" charset="0"/>
                <a:cs typeface="+mn-cs"/>
              </a:rPr>
              <a:t>Answer</a:t>
            </a:r>
          </a:p>
        </p:txBody>
      </p:sp>
      <p:grpSp>
        <p:nvGrpSpPr>
          <p:cNvPr id="37894" name="Group 38"/>
          <p:cNvGrpSpPr>
            <a:grpSpLocks/>
          </p:cNvGrpSpPr>
          <p:nvPr/>
        </p:nvGrpSpPr>
        <p:grpSpPr bwMode="auto">
          <a:xfrm>
            <a:off x="6019800" y="5613400"/>
            <a:ext cx="3124200" cy="1063625"/>
            <a:chOff x="3792" y="3536"/>
            <a:chExt cx="1968" cy="670"/>
          </a:xfrm>
        </p:grpSpPr>
        <p:sp>
          <p:nvSpPr>
            <p:cNvPr id="320551" name="Rectangle 39"/>
            <p:cNvSpPr>
              <a:spLocks noChangeArrowheads="1"/>
            </p:cNvSpPr>
            <p:nvPr/>
          </p:nvSpPr>
          <p:spPr bwMode="auto">
            <a:xfrm>
              <a:off x="3936" y="3744"/>
              <a:ext cx="1248" cy="462"/>
            </a:xfrm>
            <a:prstGeom prst="rect">
              <a:avLst/>
            </a:prstGeom>
            <a:solidFill>
              <a:srgbClr val="FDDFC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320552" name="Text Box 40"/>
            <p:cNvSpPr txBox="1">
              <a:spLocks noChangeArrowheads="1"/>
            </p:cNvSpPr>
            <p:nvPr/>
          </p:nvSpPr>
          <p:spPr bwMode="auto">
            <a:xfrm>
              <a:off x="4160" y="3727"/>
              <a:ext cx="890"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200">
                  <a:latin typeface="Arial" charset="0"/>
                  <a:cs typeface="+mn-cs"/>
                </a:rPr>
                <a:t>Answer Extraction</a:t>
              </a:r>
            </a:p>
          </p:txBody>
        </p:sp>
        <p:sp>
          <p:nvSpPr>
            <p:cNvPr id="320553" name="Text Box 41"/>
            <p:cNvSpPr txBox="1">
              <a:spLocks noChangeArrowheads="1"/>
            </p:cNvSpPr>
            <p:nvPr/>
          </p:nvSpPr>
          <p:spPr bwMode="auto">
            <a:xfrm>
              <a:off x="4182" y="4015"/>
              <a:ext cx="842"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200">
                  <a:latin typeface="Arial" charset="0"/>
                  <a:cs typeface="+mn-cs"/>
                </a:rPr>
                <a:t>Pattern Matching</a:t>
              </a:r>
            </a:p>
          </p:txBody>
        </p:sp>
        <p:sp>
          <p:nvSpPr>
            <p:cNvPr id="320554" name="Line 42"/>
            <p:cNvSpPr>
              <a:spLocks noChangeShapeType="1"/>
            </p:cNvSpPr>
            <p:nvPr/>
          </p:nvSpPr>
          <p:spPr bwMode="auto">
            <a:xfrm rot="5400000">
              <a:off x="4488" y="3960"/>
              <a:ext cx="144"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320555" name="Text Box 43"/>
            <p:cNvSpPr txBox="1">
              <a:spLocks noChangeArrowheads="1"/>
            </p:cNvSpPr>
            <p:nvPr/>
          </p:nvSpPr>
          <p:spPr bwMode="auto">
            <a:xfrm>
              <a:off x="3792" y="3536"/>
              <a:ext cx="157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i="1">
                  <a:solidFill>
                    <a:srgbClr val="000066"/>
                  </a:solidFill>
                  <a:latin typeface="Arial" charset="0"/>
                  <a:cs typeface="+mn-cs"/>
                </a:rPr>
                <a:t>Definition Answer Processing</a:t>
              </a:r>
            </a:p>
          </p:txBody>
        </p:sp>
        <p:sp>
          <p:nvSpPr>
            <p:cNvPr id="320556" name="Line 44"/>
            <p:cNvSpPr>
              <a:spLocks noChangeShapeType="1"/>
            </p:cNvSpPr>
            <p:nvPr/>
          </p:nvSpPr>
          <p:spPr bwMode="auto">
            <a:xfrm>
              <a:off x="5184" y="4128"/>
              <a:ext cx="576" cy="0"/>
            </a:xfrm>
            <a:prstGeom prst="line">
              <a:avLst/>
            </a:prstGeom>
            <a:noFill/>
            <a:ln w="190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grpSp>
      <p:sp>
        <p:nvSpPr>
          <p:cNvPr id="320557" name="Freeform 45"/>
          <p:cNvSpPr>
            <a:spLocks/>
          </p:cNvSpPr>
          <p:nvPr/>
        </p:nvSpPr>
        <p:spPr bwMode="auto">
          <a:xfrm>
            <a:off x="5638800" y="3276600"/>
            <a:ext cx="609600" cy="2819400"/>
          </a:xfrm>
          <a:custGeom>
            <a:avLst/>
            <a:gdLst>
              <a:gd name="T0" fmla="*/ 0 w 384"/>
              <a:gd name="T1" fmla="*/ 0 h 1776"/>
              <a:gd name="T2" fmla="*/ 144 w 384"/>
              <a:gd name="T3" fmla="*/ 0 h 1776"/>
              <a:gd name="T4" fmla="*/ 144 w 384"/>
              <a:gd name="T5" fmla="*/ 1776 h 1776"/>
              <a:gd name="T6" fmla="*/ 384 w 384"/>
              <a:gd name="T7" fmla="*/ 1776 h 1776"/>
            </a:gdLst>
            <a:ahLst/>
            <a:cxnLst>
              <a:cxn ang="0">
                <a:pos x="T0" y="T1"/>
              </a:cxn>
              <a:cxn ang="0">
                <a:pos x="T2" y="T3"/>
              </a:cxn>
              <a:cxn ang="0">
                <a:pos x="T4" y="T5"/>
              </a:cxn>
              <a:cxn ang="0">
                <a:pos x="T6" y="T7"/>
              </a:cxn>
            </a:cxnLst>
            <a:rect l="0" t="0" r="r" b="b"/>
            <a:pathLst>
              <a:path w="384" h="1776">
                <a:moveTo>
                  <a:pt x="0" y="0"/>
                </a:moveTo>
                <a:lnTo>
                  <a:pt x="144" y="0"/>
                </a:lnTo>
                <a:lnTo>
                  <a:pt x="144" y="1776"/>
                </a:lnTo>
                <a:lnTo>
                  <a:pt x="384" y="1776"/>
                </a:lnTo>
              </a:path>
            </a:pathLst>
          </a:custGeom>
          <a:noFill/>
          <a:ln w="19050" cap="flat" cmpd="sng">
            <a:solidFill>
              <a:schemeClr val="tx1"/>
            </a:solidFill>
            <a:prstDash val="solid"/>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grpSp>
        <p:nvGrpSpPr>
          <p:cNvPr id="37896" name="Group 46"/>
          <p:cNvGrpSpPr>
            <a:grpSpLocks/>
          </p:cNvGrpSpPr>
          <p:nvPr/>
        </p:nvGrpSpPr>
        <p:grpSpPr bwMode="auto">
          <a:xfrm>
            <a:off x="6200775" y="4448175"/>
            <a:ext cx="2944813" cy="1114425"/>
            <a:chOff x="3906" y="2802"/>
            <a:chExt cx="1855" cy="702"/>
          </a:xfrm>
        </p:grpSpPr>
        <p:grpSp>
          <p:nvGrpSpPr>
            <p:cNvPr id="37934" name="Group 47"/>
            <p:cNvGrpSpPr>
              <a:grpSpLocks/>
            </p:cNvGrpSpPr>
            <p:nvPr/>
          </p:nvGrpSpPr>
          <p:grpSpPr bwMode="auto">
            <a:xfrm>
              <a:off x="3936" y="3025"/>
              <a:ext cx="1248" cy="479"/>
              <a:chOff x="3936" y="2767"/>
              <a:chExt cx="1248" cy="479"/>
            </a:xfrm>
          </p:grpSpPr>
          <p:sp>
            <p:nvSpPr>
              <p:cNvPr id="320560" name="Rectangle 48"/>
              <p:cNvSpPr>
                <a:spLocks noChangeArrowheads="1"/>
              </p:cNvSpPr>
              <p:nvPr/>
            </p:nvSpPr>
            <p:spPr bwMode="auto">
              <a:xfrm>
                <a:off x="3936" y="2784"/>
                <a:ext cx="1248" cy="462"/>
              </a:xfrm>
              <a:prstGeom prst="rect">
                <a:avLst/>
              </a:prstGeom>
              <a:solidFill>
                <a:srgbClr val="D5DCC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320561" name="Text Box 49"/>
              <p:cNvSpPr txBox="1">
                <a:spLocks noChangeArrowheads="1"/>
              </p:cNvSpPr>
              <p:nvPr/>
            </p:nvSpPr>
            <p:spPr bwMode="auto">
              <a:xfrm>
                <a:off x="4160" y="2767"/>
                <a:ext cx="890"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200">
                    <a:latin typeface="Arial" charset="0"/>
                    <a:cs typeface="+mn-cs"/>
                  </a:rPr>
                  <a:t>Answer Extraction</a:t>
                </a:r>
              </a:p>
            </p:txBody>
          </p:sp>
          <p:sp>
            <p:nvSpPr>
              <p:cNvPr id="320562" name="Text Box 50"/>
              <p:cNvSpPr txBox="1">
                <a:spLocks noChangeArrowheads="1"/>
              </p:cNvSpPr>
              <p:nvPr/>
            </p:nvSpPr>
            <p:spPr bwMode="auto">
              <a:xfrm>
                <a:off x="4185" y="3055"/>
                <a:ext cx="826"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200">
                    <a:latin typeface="Arial" charset="0"/>
                    <a:cs typeface="+mn-cs"/>
                  </a:rPr>
                  <a:t>Threshold Cutoff</a:t>
                </a:r>
              </a:p>
            </p:txBody>
          </p:sp>
          <p:sp>
            <p:nvSpPr>
              <p:cNvPr id="320563" name="Line 51"/>
              <p:cNvSpPr>
                <a:spLocks noChangeShapeType="1"/>
              </p:cNvSpPr>
              <p:nvPr/>
            </p:nvSpPr>
            <p:spPr bwMode="auto">
              <a:xfrm rot="5400000">
                <a:off x="4488" y="3000"/>
                <a:ext cx="144"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grpSp>
        <p:sp>
          <p:nvSpPr>
            <p:cNvPr id="320564" name="Text Box 52"/>
            <p:cNvSpPr txBox="1">
              <a:spLocks noChangeArrowheads="1"/>
            </p:cNvSpPr>
            <p:nvPr/>
          </p:nvSpPr>
          <p:spPr bwMode="auto">
            <a:xfrm>
              <a:off x="3906" y="2880"/>
              <a:ext cx="1280"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i="1">
                  <a:solidFill>
                    <a:srgbClr val="000066"/>
                  </a:solidFill>
                  <a:latin typeface="Arial" charset="0"/>
                  <a:cs typeface="+mn-cs"/>
                </a:rPr>
                <a:t>List Answer Processing</a:t>
              </a:r>
            </a:p>
          </p:txBody>
        </p:sp>
        <p:sp>
          <p:nvSpPr>
            <p:cNvPr id="320565" name="Text Box 53"/>
            <p:cNvSpPr txBox="1">
              <a:spLocks noChangeArrowheads="1"/>
            </p:cNvSpPr>
            <p:nvPr/>
          </p:nvSpPr>
          <p:spPr bwMode="auto">
            <a:xfrm>
              <a:off x="5218" y="2802"/>
              <a:ext cx="543" cy="3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600">
                  <a:solidFill>
                    <a:srgbClr val="990033"/>
                  </a:solidFill>
                  <a:latin typeface="Arial" charset="0"/>
                  <a:cs typeface="+mn-cs"/>
                </a:rPr>
                <a:t>List</a:t>
              </a:r>
            </a:p>
            <a:p>
              <a:pPr>
                <a:defRPr/>
              </a:pPr>
              <a:r>
                <a:rPr lang="en-US" sz="1600">
                  <a:solidFill>
                    <a:srgbClr val="990033"/>
                  </a:solidFill>
                  <a:latin typeface="Arial" charset="0"/>
                  <a:cs typeface="+mn-cs"/>
                </a:rPr>
                <a:t>Answer</a:t>
              </a:r>
            </a:p>
          </p:txBody>
        </p:sp>
        <p:sp>
          <p:nvSpPr>
            <p:cNvPr id="320566" name="Line 54"/>
            <p:cNvSpPr>
              <a:spLocks noChangeShapeType="1"/>
            </p:cNvSpPr>
            <p:nvPr/>
          </p:nvSpPr>
          <p:spPr bwMode="auto">
            <a:xfrm>
              <a:off x="5184" y="3168"/>
              <a:ext cx="576" cy="0"/>
            </a:xfrm>
            <a:prstGeom prst="line">
              <a:avLst/>
            </a:prstGeom>
            <a:noFill/>
            <a:ln w="190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grpSp>
      <p:sp>
        <p:nvSpPr>
          <p:cNvPr id="320567" name="Freeform 55"/>
          <p:cNvSpPr>
            <a:spLocks/>
          </p:cNvSpPr>
          <p:nvPr/>
        </p:nvSpPr>
        <p:spPr bwMode="auto">
          <a:xfrm>
            <a:off x="5638800" y="2743200"/>
            <a:ext cx="609600" cy="2438400"/>
          </a:xfrm>
          <a:custGeom>
            <a:avLst/>
            <a:gdLst>
              <a:gd name="T0" fmla="*/ 0 w 384"/>
              <a:gd name="T1" fmla="*/ 0 h 1632"/>
              <a:gd name="T2" fmla="*/ 240 w 384"/>
              <a:gd name="T3" fmla="*/ 0 h 1632"/>
              <a:gd name="T4" fmla="*/ 240 w 384"/>
              <a:gd name="T5" fmla="*/ 1632 h 1632"/>
              <a:gd name="T6" fmla="*/ 384 w 384"/>
              <a:gd name="T7" fmla="*/ 1632 h 1632"/>
            </a:gdLst>
            <a:ahLst/>
            <a:cxnLst>
              <a:cxn ang="0">
                <a:pos x="T0" y="T1"/>
              </a:cxn>
              <a:cxn ang="0">
                <a:pos x="T2" y="T3"/>
              </a:cxn>
              <a:cxn ang="0">
                <a:pos x="T4" y="T5"/>
              </a:cxn>
              <a:cxn ang="0">
                <a:pos x="T6" y="T7"/>
              </a:cxn>
            </a:cxnLst>
            <a:rect l="0" t="0" r="r" b="b"/>
            <a:pathLst>
              <a:path w="384" h="1632">
                <a:moveTo>
                  <a:pt x="0" y="0"/>
                </a:moveTo>
                <a:lnTo>
                  <a:pt x="240" y="0"/>
                </a:lnTo>
                <a:lnTo>
                  <a:pt x="240" y="1632"/>
                </a:lnTo>
                <a:lnTo>
                  <a:pt x="384" y="1632"/>
                </a:lnTo>
              </a:path>
            </a:pathLst>
          </a:custGeom>
          <a:noFill/>
          <a:ln w="19050" cap="flat" cmpd="sng">
            <a:solidFill>
              <a:schemeClr val="tx1"/>
            </a:solidFill>
            <a:prstDash val="solid"/>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grpSp>
        <p:nvGrpSpPr>
          <p:cNvPr id="37898" name="Group 56"/>
          <p:cNvGrpSpPr>
            <a:grpSpLocks/>
          </p:cNvGrpSpPr>
          <p:nvPr/>
        </p:nvGrpSpPr>
        <p:grpSpPr bwMode="auto">
          <a:xfrm>
            <a:off x="6019800" y="1879600"/>
            <a:ext cx="3125788" cy="2692400"/>
            <a:chOff x="3792" y="1184"/>
            <a:chExt cx="1969" cy="1696"/>
          </a:xfrm>
        </p:grpSpPr>
        <p:sp>
          <p:nvSpPr>
            <p:cNvPr id="320569" name="Rectangle 57"/>
            <p:cNvSpPr>
              <a:spLocks noChangeArrowheads="1"/>
            </p:cNvSpPr>
            <p:nvPr/>
          </p:nvSpPr>
          <p:spPr bwMode="auto">
            <a:xfrm>
              <a:off x="3924" y="1392"/>
              <a:ext cx="1248" cy="1488"/>
            </a:xfrm>
            <a:prstGeom prst="rect">
              <a:avLst/>
            </a:prstGeom>
            <a:solidFill>
              <a:srgbClr val="FFFF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320570" name="Text Box 58"/>
            <p:cNvSpPr txBox="1">
              <a:spLocks noChangeArrowheads="1"/>
            </p:cNvSpPr>
            <p:nvPr/>
          </p:nvSpPr>
          <p:spPr bwMode="auto">
            <a:xfrm>
              <a:off x="3970" y="1375"/>
              <a:ext cx="1202" cy="1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200" dirty="0">
                  <a:latin typeface="Arial" charset="0"/>
                  <a:cs typeface="+mn-cs"/>
                </a:rPr>
                <a:t>Answer Extraction (NER)</a:t>
              </a:r>
            </a:p>
          </p:txBody>
        </p:sp>
        <p:sp>
          <p:nvSpPr>
            <p:cNvPr id="320571" name="Text Box 59"/>
            <p:cNvSpPr txBox="1">
              <a:spLocks noChangeArrowheads="1"/>
            </p:cNvSpPr>
            <p:nvPr/>
          </p:nvSpPr>
          <p:spPr bwMode="auto">
            <a:xfrm>
              <a:off x="4049" y="1663"/>
              <a:ext cx="1021"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200" dirty="0">
                  <a:latin typeface="Arial" charset="0"/>
                  <a:cs typeface="+mn-cs"/>
                </a:rPr>
                <a:t>Answer Justification</a:t>
              </a:r>
            </a:p>
            <a:p>
              <a:pPr algn="ctr">
                <a:defRPr/>
              </a:pPr>
              <a:r>
                <a:rPr lang="en-US" sz="1200" dirty="0">
                  <a:cs typeface="+mn-cs"/>
                </a:rPr>
                <a:t>(alignment, relations)</a:t>
              </a:r>
              <a:endParaRPr lang="en-US" sz="1200" dirty="0">
                <a:latin typeface="Arial" charset="0"/>
                <a:cs typeface="+mn-cs"/>
              </a:endParaRPr>
            </a:p>
          </p:txBody>
        </p:sp>
        <p:sp>
          <p:nvSpPr>
            <p:cNvPr id="320572" name="Text Box 60"/>
            <p:cNvSpPr txBox="1">
              <a:spLocks noChangeArrowheads="1"/>
            </p:cNvSpPr>
            <p:nvPr/>
          </p:nvSpPr>
          <p:spPr bwMode="auto">
            <a:xfrm>
              <a:off x="3972" y="2083"/>
              <a:ext cx="1200"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defRPr/>
              </a:pPr>
              <a:r>
                <a:rPr lang="en-US" sz="1200" dirty="0">
                  <a:latin typeface="Arial" charset="0"/>
                  <a:cs typeface="+mn-cs"/>
                </a:rPr>
                <a:t>Answer </a:t>
              </a:r>
              <a:r>
                <a:rPr lang="en-US" sz="1200" dirty="0" err="1">
                  <a:latin typeface="Arial" charset="0"/>
                  <a:cs typeface="+mn-cs"/>
                </a:rPr>
                <a:t>Reranking</a:t>
              </a:r>
              <a:endParaRPr lang="en-US" sz="1200" dirty="0">
                <a:latin typeface="Arial" charset="0"/>
                <a:cs typeface="+mn-cs"/>
              </a:endParaRPr>
            </a:p>
          </p:txBody>
        </p:sp>
        <p:sp>
          <p:nvSpPr>
            <p:cNvPr id="320573" name="Text Box 61"/>
            <p:cNvSpPr txBox="1">
              <a:spLocks noChangeArrowheads="1"/>
            </p:cNvSpPr>
            <p:nvPr/>
          </p:nvSpPr>
          <p:spPr bwMode="auto">
            <a:xfrm>
              <a:off x="4020" y="2256"/>
              <a:ext cx="1056" cy="1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defRPr/>
              </a:pPr>
              <a:r>
                <a:rPr lang="en-US" sz="1200" dirty="0">
                  <a:latin typeface="Arial" charset="0"/>
                  <a:cs typeface="+mn-cs"/>
                </a:rPr>
                <a:t>(</a:t>
              </a:r>
              <a:r>
                <a:rPr lang="en-US" sz="1200" dirty="0">
                  <a:cs typeface="+mn-cs"/>
                </a:rPr>
                <a:t>~ </a:t>
              </a:r>
              <a:r>
                <a:rPr lang="en-US" sz="1200" dirty="0">
                  <a:latin typeface="Arial" charset="0"/>
                  <a:cs typeface="+mn-cs"/>
                </a:rPr>
                <a:t>Theorem </a:t>
              </a:r>
              <a:r>
                <a:rPr lang="en-US" sz="1200" dirty="0" err="1">
                  <a:latin typeface="Arial" charset="0"/>
                  <a:cs typeface="+mn-cs"/>
                </a:rPr>
                <a:t>Prover</a:t>
              </a:r>
              <a:r>
                <a:rPr lang="en-US" sz="1200" dirty="0">
                  <a:latin typeface="Arial" charset="0"/>
                  <a:cs typeface="+mn-cs"/>
                </a:rPr>
                <a:t>)</a:t>
              </a:r>
            </a:p>
          </p:txBody>
        </p:sp>
        <p:sp>
          <p:nvSpPr>
            <p:cNvPr id="320574" name="Line 62"/>
            <p:cNvSpPr>
              <a:spLocks noChangeShapeType="1"/>
            </p:cNvSpPr>
            <p:nvPr/>
          </p:nvSpPr>
          <p:spPr bwMode="auto">
            <a:xfrm rot="5400000">
              <a:off x="4476" y="1608"/>
              <a:ext cx="144"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320575" name="Line 63"/>
            <p:cNvSpPr>
              <a:spLocks noChangeShapeType="1"/>
            </p:cNvSpPr>
            <p:nvPr/>
          </p:nvSpPr>
          <p:spPr bwMode="auto">
            <a:xfrm rot="5400000">
              <a:off x="4476" y="2040"/>
              <a:ext cx="144"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320576" name="Text Box 64"/>
            <p:cNvSpPr txBox="1">
              <a:spLocks noChangeArrowheads="1"/>
            </p:cNvSpPr>
            <p:nvPr/>
          </p:nvSpPr>
          <p:spPr bwMode="auto">
            <a:xfrm>
              <a:off x="3792" y="1184"/>
              <a:ext cx="147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i="1">
                  <a:solidFill>
                    <a:srgbClr val="000066"/>
                  </a:solidFill>
                  <a:latin typeface="Arial" charset="0"/>
                  <a:cs typeface="+mn-cs"/>
                </a:rPr>
                <a:t>Factoid Answer Processing</a:t>
              </a:r>
            </a:p>
          </p:txBody>
        </p:sp>
        <p:sp>
          <p:nvSpPr>
            <p:cNvPr id="320577" name="Text Box 65"/>
            <p:cNvSpPr txBox="1">
              <a:spLocks noChangeArrowheads="1"/>
            </p:cNvSpPr>
            <p:nvPr/>
          </p:nvSpPr>
          <p:spPr bwMode="auto">
            <a:xfrm>
              <a:off x="3972" y="2544"/>
              <a:ext cx="1152"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defRPr/>
              </a:pPr>
              <a:r>
                <a:rPr lang="en-US" sz="1200">
                  <a:latin typeface="Arial" charset="0"/>
                  <a:cs typeface="+mn-cs"/>
                </a:rPr>
                <a:t>Axiomatic Knowledge Base</a:t>
              </a:r>
            </a:p>
          </p:txBody>
        </p:sp>
        <p:sp>
          <p:nvSpPr>
            <p:cNvPr id="320578" name="Line 66"/>
            <p:cNvSpPr>
              <a:spLocks noChangeShapeType="1"/>
            </p:cNvSpPr>
            <p:nvPr/>
          </p:nvSpPr>
          <p:spPr bwMode="auto">
            <a:xfrm>
              <a:off x="5136" y="2208"/>
              <a:ext cx="624" cy="0"/>
            </a:xfrm>
            <a:prstGeom prst="line">
              <a:avLst/>
            </a:prstGeom>
            <a:noFill/>
            <a:ln w="190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320579" name="Text Box 67"/>
            <p:cNvSpPr txBox="1">
              <a:spLocks noChangeArrowheads="1"/>
            </p:cNvSpPr>
            <p:nvPr/>
          </p:nvSpPr>
          <p:spPr bwMode="auto">
            <a:xfrm>
              <a:off x="5218" y="1794"/>
              <a:ext cx="543" cy="3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600" dirty="0">
                  <a:solidFill>
                    <a:srgbClr val="990033"/>
                  </a:solidFill>
                  <a:latin typeface="Arial" charset="0"/>
                  <a:cs typeface="+mn-cs"/>
                </a:rPr>
                <a:t>Factoid</a:t>
              </a:r>
            </a:p>
            <a:p>
              <a:pPr algn="ctr">
                <a:defRPr/>
              </a:pPr>
              <a:r>
                <a:rPr lang="en-US" sz="1600" dirty="0">
                  <a:solidFill>
                    <a:srgbClr val="990033"/>
                  </a:solidFill>
                  <a:latin typeface="Arial" charset="0"/>
                  <a:cs typeface="+mn-cs"/>
                </a:rPr>
                <a:t>Answer</a:t>
              </a:r>
            </a:p>
          </p:txBody>
        </p:sp>
        <p:sp>
          <p:nvSpPr>
            <p:cNvPr id="320580" name="Freeform 68"/>
            <p:cNvSpPr>
              <a:spLocks/>
            </p:cNvSpPr>
            <p:nvPr/>
          </p:nvSpPr>
          <p:spPr bwMode="auto">
            <a:xfrm>
              <a:off x="3984" y="1824"/>
              <a:ext cx="192" cy="528"/>
            </a:xfrm>
            <a:custGeom>
              <a:avLst/>
              <a:gdLst>
                <a:gd name="T0" fmla="*/ 96 w 192"/>
                <a:gd name="T1" fmla="*/ 528 h 528"/>
                <a:gd name="T2" fmla="*/ 0 w 192"/>
                <a:gd name="T3" fmla="*/ 528 h 528"/>
                <a:gd name="T4" fmla="*/ 0 w 192"/>
                <a:gd name="T5" fmla="*/ 144 h 528"/>
                <a:gd name="T6" fmla="*/ 192 w 192"/>
                <a:gd name="T7" fmla="*/ 144 h 528"/>
                <a:gd name="T8" fmla="*/ 192 w 192"/>
                <a:gd name="T9" fmla="*/ 0 h 528"/>
              </a:gdLst>
              <a:ahLst/>
              <a:cxnLst>
                <a:cxn ang="0">
                  <a:pos x="T0" y="T1"/>
                </a:cxn>
                <a:cxn ang="0">
                  <a:pos x="T2" y="T3"/>
                </a:cxn>
                <a:cxn ang="0">
                  <a:pos x="T4" y="T5"/>
                </a:cxn>
                <a:cxn ang="0">
                  <a:pos x="T6" y="T7"/>
                </a:cxn>
                <a:cxn ang="0">
                  <a:pos x="T8" y="T9"/>
                </a:cxn>
              </a:cxnLst>
              <a:rect l="0" t="0" r="r" b="b"/>
              <a:pathLst>
                <a:path w="192" h="528">
                  <a:moveTo>
                    <a:pt x="96" y="528"/>
                  </a:moveTo>
                  <a:lnTo>
                    <a:pt x="0" y="528"/>
                  </a:lnTo>
                  <a:lnTo>
                    <a:pt x="0" y="144"/>
                  </a:lnTo>
                  <a:lnTo>
                    <a:pt x="192" y="144"/>
                  </a:lnTo>
                  <a:lnTo>
                    <a:pt x="192" y="0"/>
                  </a:lnTo>
                </a:path>
              </a:pathLst>
            </a:custGeom>
            <a:noFill/>
            <a:ln w="9525" cap="flat" cmpd="sng">
              <a:solidFill>
                <a:schemeClr val="tx1"/>
              </a:solidFill>
              <a:prstDash val="solid"/>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320581" name="Line 69"/>
            <p:cNvSpPr>
              <a:spLocks noChangeShapeType="1"/>
            </p:cNvSpPr>
            <p:nvPr/>
          </p:nvSpPr>
          <p:spPr bwMode="auto">
            <a:xfrm rot="16200000" flipV="1">
              <a:off x="4440" y="2472"/>
              <a:ext cx="144"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grpSp>
      <p:sp>
        <p:nvSpPr>
          <p:cNvPr id="320582" name="Line 70"/>
          <p:cNvSpPr>
            <a:spLocks noChangeShapeType="1"/>
          </p:cNvSpPr>
          <p:nvPr/>
        </p:nvSpPr>
        <p:spPr bwMode="auto">
          <a:xfrm>
            <a:off x="5486400" y="2438400"/>
            <a:ext cx="762000" cy="0"/>
          </a:xfrm>
          <a:prstGeom prst="line">
            <a:avLst/>
          </a:prstGeom>
          <a:noFill/>
          <a:ln w="190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320583" name="Text Box 71"/>
          <p:cNvSpPr txBox="1">
            <a:spLocks noChangeArrowheads="1"/>
          </p:cNvSpPr>
          <p:nvPr/>
        </p:nvSpPr>
        <p:spPr bwMode="auto">
          <a:xfrm>
            <a:off x="4343400" y="3322638"/>
            <a:ext cx="1601788" cy="6397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defRPr/>
            </a:pPr>
            <a:r>
              <a:rPr lang="en-US" sz="1200">
                <a:latin typeface="Arial" charset="0"/>
                <a:cs typeface="+mn-cs"/>
              </a:rPr>
              <a:t>Multiple</a:t>
            </a:r>
          </a:p>
          <a:p>
            <a:pPr algn="ctr">
              <a:defRPr/>
            </a:pPr>
            <a:r>
              <a:rPr lang="en-US" sz="1200">
                <a:latin typeface="Arial" charset="0"/>
                <a:cs typeface="+mn-cs"/>
              </a:rPr>
              <a:t>Definition</a:t>
            </a:r>
          </a:p>
          <a:p>
            <a:pPr algn="ctr">
              <a:defRPr/>
            </a:pPr>
            <a:r>
              <a:rPr lang="en-US" sz="1200">
                <a:latin typeface="Arial" charset="0"/>
                <a:cs typeface="+mn-cs"/>
              </a:rPr>
              <a:t>Passages</a:t>
            </a:r>
          </a:p>
        </p:txBody>
      </p:sp>
      <p:grpSp>
        <p:nvGrpSpPr>
          <p:cNvPr id="37901" name="Group 72"/>
          <p:cNvGrpSpPr>
            <a:grpSpLocks/>
          </p:cNvGrpSpPr>
          <p:nvPr/>
        </p:nvGrpSpPr>
        <p:grpSpPr bwMode="auto">
          <a:xfrm>
            <a:off x="2743200" y="1752600"/>
            <a:ext cx="3048000" cy="5029200"/>
            <a:chOff x="1728" y="1104"/>
            <a:chExt cx="1920" cy="3168"/>
          </a:xfrm>
        </p:grpSpPr>
        <p:sp>
          <p:nvSpPr>
            <p:cNvPr id="320585" name="Rectangle 73"/>
            <p:cNvSpPr>
              <a:spLocks noChangeArrowheads="1"/>
            </p:cNvSpPr>
            <p:nvPr/>
          </p:nvSpPr>
          <p:spPr bwMode="auto">
            <a:xfrm>
              <a:off x="2640" y="3984"/>
              <a:ext cx="816" cy="270"/>
            </a:xfrm>
            <a:prstGeom prst="rect">
              <a:avLst/>
            </a:prstGeom>
            <a:solidFill>
              <a:srgbClr val="D5DCC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320586" name="Text Box 74"/>
            <p:cNvSpPr txBox="1">
              <a:spLocks noChangeArrowheads="1"/>
            </p:cNvSpPr>
            <p:nvPr/>
          </p:nvSpPr>
          <p:spPr bwMode="auto">
            <a:xfrm>
              <a:off x="2763" y="3984"/>
              <a:ext cx="575"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200">
                  <a:latin typeface="Arial" charset="0"/>
                  <a:cs typeface="+mn-cs"/>
                </a:rPr>
                <a:t>Pattern</a:t>
              </a:r>
            </a:p>
            <a:p>
              <a:pPr algn="ctr">
                <a:defRPr/>
              </a:pPr>
              <a:r>
                <a:rPr lang="en-US" sz="1200">
                  <a:latin typeface="Arial" charset="0"/>
                  <a:cs typeface="+mn-cs"/>
                </a:rPr>
                <a:t>Repository</a:t>
              </a:r>
            </a:p>
          </p:txBody>
        </p:sp>
        <p:sp>
          <p:nvSpPr>
            <p:cNvPr id="320587" name="Freeform 75"/>
            <p:cNvSpPr>
              <a:spLocks/>
            </p:cNvSpPr>
            <p:nvPr/>
          </p:nvSpPr>
          <p:spPr bwMode="auto">
            <a:xfrm>
              <a:off x="1824" y="3792"/>
              <a:ext cx="816" cy="288"/>
            </a:xfrm>
            <a:custGeom>
              <a:avLst/>
              <a:gdLst>
                <a:gd name="T0" fmla="*/ 816 w 816"/>
                <a:gd name="T1" fmla="*/ 288 h 288"/>
                <a:gd name="T2" fmla="*/ 480 w 816"/>
                <a:gd name="T3" fmla="*/ 288 h 288"/>
                <a:gd name="T4" fmla="*/ 480 w 816"/>
                <a:gd name="T5" fmla="*/ 0 h 288"/>
                <a:gd name="T6" fmla="*/ 0 w 816"/>
                <a:gd name="T7" fmla="*/ 0 h 288"/>
              </a:gdLst>
              <a:ahLst/>
              <a:cxnLst>
                <a:cxn ang="0">
                  <a:pos x="T0" y="T1"/>
                </a:cxn>
                <a:cxn ang="0">
                  <a:pos x="T2" y="T3"/>
                </a:cxn>
                <a:cxn ang="0">
                  <a:pos x="T4" y="T5"/>
                </a:cxn>
                <a:cxn ang="0">
                  <a:pos x="T6" y="T7"/>
                </a:cxn>
              </a:cxnLst>
              <a:rect l="0" t="0" r="r" b="b"/>
              <a:pathLst>
                <a:path w="816" h="288">
                  <a:moveTo>
                    <a:pt x="816" y="288"/>
                  </a:moveTo>
                  <a:lnTo>
                    <a:pt x="480" y="288"/>
                  </a:lnTo>
                  <a:lnTo>
                    <a:pt x="480" y="0"/>
                  </a:lnTo>
                  <a:lnTo>
                    <a:pt x="0" y="0"/>
                  </a:lnTo>
                </a:path>
              </a:pathLst>
            </a:custGeom>
            <a:noFill/>
            <a:ln w="19050" cap="flat" cmpd="sng">
              <a:solidFill>
                <a:schemeClr val="tx1"/>
              </a:solidFill>
              <a:prstDash val="solid"/>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320588" name="Freeform 76"/>
            <p:cNvSpPr>
              <a:spLocks/>
            </p:cNvSpPr>
            <p:nvPr/>
          </p:nvSpPr>
          <p:spPr bwMode="auto">
            <a:xfrm>
              <a:off x="1824" y="3120"/>
              <a:ext cx="672" cy="1104"/>
            </a:xfrm>
            <a:custGeom>
              <a:avLst/>
              <a:gdLst>
                <a:gd name="T0" fmla="*/ 0 w 672"/>
                <a:gd name="T1" fmla="*/ 1104 h 1104"/>
                <a:gd name="T2" fmla="*/ 672 w 672"/>
                <a:gd name="T3" fmla="*/ 1104 h 1104"/>
                <a:gd name="T4" fmla="*/ 672 w 672"/>
                <a:gd name="T5" fmla="*/ 0 h 1104"/>
              </a:gdLst>
              <a:ahLst/>
              <a:cxnLst>
                <a:cxn ang="0">
                  <a:pos x="T0" y="T1"/>
                </a:cxn>
                <a:cxn ang="0">
                  <a:pos x="T2" y="T3"/>
                </a:cxn>
                <a:cxn ang="0">
                  <a:pos x="T4" y="T5"/>
                </a:cxn>
              </a:cxnLst>
              <a:rect l="0" t="0" r="r" b="b"/>
              <a:pathLst>
                <a:path w="672" h="1104">
                  <a:moveTo>
                    <a:pt x="0" y="1104"/>
                  </a:moveTo>
                  <a:lnTo>
                    <a:pt x="672" y="1104"/>
                  </a:lnTo>
                  <a:lnTo>
                    <a:pt x="672" y="0"/>
                  </a:lnTo>
                </a:path>
              </a:pathLst>
            </a:custGeom>
            <a:noFill/>
            <a:ln w="19050" cap="flat" cmpd="sng">
              <a:solidFill>
                <a:schemeClr val="tx1"/>
              </a:solidFill>
              <a:prstDash val="solid"/>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320589" name="Rectangle 77"/>
            <p:cNvSpPr>
              <a:spLocks noChangeArrowheads="1"/>
            </p:cNvSpPr>
            <p:nvPr/>
          </p:nvSpPr>
          <p:spPr bwMode="auto">
            <a:xfrm>
              <a:off x="2400" y="1248"/>
              <a:ext cx="1248" cy="1872"/>
            </a:xfrm>
            <a:prstGeom prst="rect">
              <a:avLst/>
            </a:prstGeom>
            <a:solidFill>
              <a:srgbClr val="CCFF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320590" name="Text Box 78"/>
            <p:cNvSpPr txBox="1">
              <a:spLocks noChangeArrowheads="1"/>
            </p:cNvSpPr>
            <p:nvPr/>
          </p:nvSpPr>
          <p:spPr bwMode="auto">
            <a:xfrm>
              <a:off x="2596" y="1248"/>
              <a:ext cx="724"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200">
                  <a:latin typeface="Arial" charset="0"/>
                  <a:cs typeface="+mn-cs"/>
                </a:rPr>
                <a:t>Single Factoid</a:t>
              </a:r>
            </a:p>
            <a:p>
              <a:pPr algn="ctr">
                <a:defRPr/>
              </a:pPr>
              <a:r>
                <a:rPr lang="en-US" sz="1200">
                  <a:latin typeface="Arial" charset="0"/>
                  <a:cs typeface="+mn-cs"/>
                </a:rPr>
                <a:t>Passages</a:t>
              </a:r>
            </a:p>
          </p:txBody>
        </p:sp>
        <p:sp>
          <p:nvSpPr>
            <p:cNvPr id="320591" name="Text Box 79"/>
            <p:cNvSpPr txBox="1">
              <a:spLocks noChangeArrowheads="1"/>
            </p:cNvSpPr>
            <p:nvPr/>
          </p:nvSpPr>
          <p:spPr bwMode="auto">
            <a:xfrm>
              <a:off x="2831" y="1613"/>
              <a:ext cx="538" cy="40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200">
                  <a:latin typeface="Arial" charset="0"/>
                  <a:cs typeface="+mn-cs"/>
                </a:rPr>
                <a:t>Multiple</a:t>
              </a:r>
            </a:p>
            <a:p>
              <a:pPr algn="ctr">
                <a:defRPr/>
              </a:pPr>
              <a:r>
                <a:rPr lang="en-US" sz="1200">
                  <a:latin typeface="Arial" charset="0"/>
                  <a:cs typeface="+mn-cs"/>
                </a:rPr>
                <a:t>List</a:t>
              </a:r>
            </a:p>
            <a:p>
              <a:pPr algn="ctr">
                <a:defRPr/>
              </a:pPr>
              <a:r>
                <a:rPr lang="en-US" sz="1200">
                  <a:latin typeface="Arial" charset="0"/>
                  <a:cs typeface="+mn-cs"/>
                </a:rPr>
                <a:t>Passages</a:t>
              </a:r>
            </a:p>
          </p:txBody>
        </p:sp>
        <p:sp>
          <p:nvSpPr>
            <p:cNvPr id="320592" name="Text Box 80"/>
            <p:cNvSpPr txBox="1">
              <a:spLocks noChangeArrowheads="1"/>
            </p:cNvSpPr>
            <p:nvPr/>
          </p:nvSpPr>
          <p:spPr bwMode="auto">
            <a:xfrm>
              <a:off x="2544" y="2611"/>
              <a:ext cx="960"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defRPr/>
              </a:pPr>
              <a:r>
                <a:rPr lang="en-US" sz="1200">
                  <a:latin typeface="Arial" charset="0"/>
                  <a:cs typeface="+mn-cs"/>
                </a:rPr>
                <a:t>Passage Retrieval</a:t>
              </a:r>
            </a:p>
          </p:txBody>
        </p:sp>
        <p:sp>
          <p:nvSpPr>
            <p:cNvPr id="320593" name="Text Box 81"/>
            <p:cNvSpPr txBox="1">
              <a:spLocks noChangeArrowheads="1"/>
            </p:cNvSpPr>
            <p:nvPr/>
          </p:nvSpPr>
          <p:spPr bwMode="auto">
            <a:xfrm>
              <a:off x="2391" y="1104"/>
              <a:ext cx="1212"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i="1">
                  <a:solidFill>
                    <a:srgbClr val="000066"/>
                  </a:solidFill>
                  <a:latin typeface="Arial" charset="0"/>
                  <a:cs typeface="+mn-cs"/>
                </a:rPr>
                <a:t>Document Processing</a:t>
              </a:r>
            </a:p>
          </p:txBody>
        </p:sp>
        <p:sp>
          <p:nvSpPr>
            <p:cNvPr id="320594" name="Text Box 82"/>
            <p:cNvSpPr txBox="1">
              <a:spLocks noChangeArrowheads="1"/>
            </p:cNvSpPr>
            <p:nvPr/>
          </p:nvSpPr>
          <p:spPr bwMode="auto">
            <a:xfrm>
              <a:off x="2544" y="2899"/>
              <a:ext cx="960"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defRPr/>
              </a:pPr>
              <a:r>
                <a:rPr lang="en-US" sz="1200">
                  <a:latin typeface="Arial" charset="0"/>
                  <a:cs typeface="+mn-cs"/>
                </a:rPr>
                <a:t>Document Index</a:t>
              </a:r>
            </a:p>
          </p:txBody>
        </p:sp>
        <p:sp>
          <p:nvSpPr>
            <p:cNvPr id="320595" name="Line 83"/>
            <p:cNvSpPr>
              <a:spLocks noChangeShapeType="1"/>
            </p:cNvSpPr>
            <p:nvPr/>
          </p:nvSpPr>
          <p:spPr bwMode="auto">
            <a:xfrm rot="16200000" flipV="1">
              <a:off x="2616" y="2328"/>
              <a:ext cx="624"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320596" name="Line 84"/>
            <p:cNvSpPr>
              <a:spLocks noChangeShapeType="1"/>
            </p:cNvSpPr>
            <p:nvPr/>
          </p:nvSpPr>
          <p:spPr bwMode="auto">
            <a:xfrm rot="16200000" flipV="1">
              <a:off x="2928" y="2544"/>
              <a:ext cx="192"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320597" name="Line 85"/>
            <p:cNvSpPr>
              <a:spLocks noChangeShapeType="1"/>
            </p:cNvSpPr>
            <p:nvPr/>
          </p:nvSpPr>
          <p:spPr bwMode="auto">
            <a:xfrm rot="16200000" flipV="1">
              <a:off x="2304" y="2112"/>
              <a:ext cx="1056"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320598" name="Line 86"/>
            <p:cNvSpPr>
              <a:spLocks noChangeShapeType="1"/>
            </p:cNvSpPr>
            <p:nvPr/>
          </p:nvSpPr>
          <p:spPr bwMode="auto">
            <a:xfrm rot="16200000" flipV="1">
              <a:off x="2856" y="2856"/>
              <a:ext cx="144"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320599" name="Line 87"/>
            <p:cNvSpPr>
              <a:spLocks noChangeShapeType="1"/>
            </p:cNvSpPr>
            <p:nvPr/>
          </p:nvSpPr>
          <p:spPr bwMode="auto">
            <a:xfrm>
              <a:off x="1728" y="1824"/>
              <a:ext cx="720" cy="0"/>
            </a:xfrm>
            <a:prstGeom prst="line">
              <a:avLst/>
            </a:prstGeom>
            <a:noFill/>
            <a:ln w="190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320600" name="Line 88"/>
            <p:cNvSpPr>
              <a:spLocks noChangeShapeType="1"/>
            </p:cNvSpPr>
            <p:nvPr/>
          </p:nvSpPr>
          <p:spPr bwMode="auto">
            <a:xfrm>
              <a:off x="1728" y="2256"/>
              <a:ext cx="720" cy="0"/>
            </a:xfrm>
            <a:prstGeom prst="line">
              <a:avLst/>
            </a:prstGeom>
            <a:noFill/>
            <a:ln w="190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320601" name="Text Box 89"/>
            <p:cNvSpPr txBox="1">
              <a:spLocks noChangeArrowheads="1"/>
            </p:cNvSpPr>
            <p:nvPr/>
          </p:nvSpPr>
          <p:spPr bwMode="auto">
            <a:xfrm>
              <a:off x="2736" y="3442"/>
              <a:ext cx="558" cy="291"/>
            </a:xfrm>
            <a:prstGeom prst="rect">
              <a:avLst/>
            </a:prstGeom>
            <a:noFill/>
            <a:ln>
              <a:noFill/>
            </a:ln>
            <a:effectLst/>
            <a:extLst>
              <a:ext uri="{909E8E84-426E-40dd-AFC4-6F175D3DCCD1}">
                <a14:hiddenFill xmlns="" xmlns:a14="http://schemas.microsoft.com/office/drawing/2010/main">
                  <a:solidFill>
                    <a:srgbClr val="FDDFC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200" dirty="0">
                  <a:latin typeface="Arial" charset="0"/>
                  <a:cs typeface="+mn-cs"/>
                </a:rPr>
                <a:t>Document</a:t>
              </a:r>
            </a:p>
            <a:p>
              <a:pPr>
                <a:defRPr/>
              </a:pPr>
              <a:r>
                <a:rPr lang="en-US" sz="1200" dirty="0">
                  <a:latin typeface="Arial" charset="0"/>
                  <a:cs typeface="+mn-cs"/>
                </a:rPr>
                <a:t>Collection</a:t>
              </a:r>
            </a:p>
          </p:txBody>
        </p:sp>
        <p:sp>
          <p:nvSpPr>
            <p:cNvPr id="320602" name="Line 90"/>
            <p:cNvSpPr>
              <a:spLocks noChangeShapeType="1"/>
            </p:cNvSpPr>
            <p:nvPr/>
          </p:nvSpPr>
          <p:spPr bwMode="auto">
            <a:xfrm rot="16200000" flipV="1">
              <a:off x="2880" y="3312"/>
              <a:ext cx="192" cy="0"/>
            </a:xfrm>
            <a:prstGeom prst="line">
              <a:avLst/>
            </a:prstGeom>
            <a:noFill/>
            <a:ln w="190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320603" name="AutoShape 91"/>
            <p:cNvSpPr>
              <a:spLocks noChangeArrowheads="1"/>
            </p:cNvSpPr>
            <p:nvPr/>
          </p:nvSpPr>
          <p:spPr bwMode="auto">
            <a:xfrm>
              <a:off x="2688" y="3408"/>
              <a:ext cx="672" cy="432"/>
            </a:xfrm>
            <a:prstGeom prst="roundRect">
              <a:avLst>
                <a:gd name="adj" fmla="val 16667"/>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grpSp>
    </p:spTree>
    <p:extLst>
      <p:ext uri="{BB962C8B-B14F-4D97-AF65-F5344CB8AC3E}">
        <p14:creationId xmlns:p14="http://schemas.microsoft.com/office/powerpoint/2010/main" val="28073931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5" name="wikipedia.png"/>
          <p:cNvPicPr>
            <a:picLocks noChangeAspect="1"/>
          </p:cNvPicPr>
          <p:nvPr/>
        </p:nvPicPr>
        <p:blipFill>
          <a:blip r:embed="rId2"/>
          <a:stretch>
            <a:fillRect/>
          </a:stretch>
        </p:blipFill>
        <p:spPr>
          <a:xfrm>
            <a:off x="260174" y="2442967"/>
            <a:ext cx="2313328" cy="2043440"/>
          </a:xfrm>
          <a:prstGeom prst="rect">
            <a:avLst/>
          </a:prstGeom>
          <a:ln w="12700">
            <a:miter lim="400000"/>
          </a:ln>
        </p:spPr>
      </p:pic>
      <p:sp>
        <p:nvSpPr>
          <p:cNvPr id="686" name="Shape 686"/>
          <p:cNvSpPr>
            <a:spLocks noGrp="1"/>
          </p:cNvSpPr>
          <p:nvPr>
            <p:ph type="title"/>
          </p:nvPr>
        </p:nvSpPr>
        <p:spPr>
          <a:xfrm>
            <a:off x="669727" y="-17859"/>
            <a:ext cx="8169473" cy="1518047"/>
          </a:xfrm>
          <a:prstGeom prst="rect">
            <a:avLst/>
          </a:prstGeom>
        </p:spPr>
        <p:txBody>
          <a:bodyPr>
            <a:normAutofit/>
          </a:bodyPr>
          <a:lstStyle>
            <a:lvl1pPr>
              <a:defRPr sz="5200">
                <a:latin typeface="Gill Sans"/>
                <a:ea typeface="Gill Sans"/>
                <a:cs typeface="Gill Sans"/>
                <a:sym typeface="Gill Sans"/>
              </a:defRPr>
            </a:lvl1pPr>
          </a:lstStyle>
          <a:p>
            <a:r>
              <a:rPr lang="en-US" sz="3600" dirty="0" err="1"/>
              <a:t>DrQA</a:t>
            </a:r>
            <a:r>
              <a:rPr lang="en-US" sz="3600" dirty="0"/>
              <a:t>: </a:t>
            </a:r>
            <a:r>
              <a:rPr sz="3600" dirty="0"/>
              <a:t>Open-domain Question Answering</a:t>
            </a:r>
            <a:br>
              <a:rPr lang="en-US" sz="3600" dirty="0"/>
            </a:br>
            <a:r>
              <a:rPr lang="en-US" sz="2400" dirty="0">
                <a:solidFill>
                  <a:schemeClr val="accent2"/>
                </a:solidFill>
              </a:rPr>
              <a:t>(Chen, et al. ACL 2017) </a:t>
            </a:r>
            <a:r>
              <a:rPr lang="mr-IN" sz="2400" dirty="0" err="1">
                <a:solidFill>
                  <a:schemeClr val="accent2"/>
                </a:solidFill>
              </a:rPr>
              <a:t>https</a:t>
            </a:r>
            <a:r>
              <a:rPr lang="mr-IN" sz="2400" dirty="0">
                <a:solidFill>
                  <a:schemeClr val="accent2"/>
                </a:solidFill>
              </a:rPr>
              <a:t>://</a:t>
            </a:r>
            <a:r>
              <a:rPr lang="mr-IN" sz="2400" dirty="0" err="1">
                <a:solidFill>
                  <a:schemeClr val="accent2"/>
                </a:solidFill>
              </a:rPr>
              <a:t>arxiv.org</a:t>
            </a:r>
            <a:r>
              <a:rPr lang="mr-IN" sz="2400" dirty="0">
                <a:solidFill>
                  <a:schemeClr val="accent2"/>
                </a:solidFill>
              </a:rPr>
              <a:t>/</a:t>
            </a:r>
            <a:r>
              <a:rPr lang="mr-IN" sz="2400" dirty="0" err="1">
                <a:solidFill>
                  <a:schemeClr val="accent2"/>
                </a:solidFill>
              </a:rPr>
              <a:t>abs</a:t>
            </a:r>
            <a:r>
              <a:rPr lang="mr-IN" sz="2400" dirty="0">
                <a:solidFill>
                  <a:schemeClr val="accent2"/>
                </a:solidFill>
              </a:rPr>
              <a:t>/1704.00051</a:t>
            </a:r>
            <a:endParaRPr sz="2400" dirty="0">
              <a:solidFill>
                <a:schemeClr val="accent2"/>
              </a:solidFill>
            </a:endParaRPr>
          </a:p>
        </p:txBody>
      </p:sp>
      <p:sp>
        <p:nvSpPr>
          <p:cNvPr id="687" name="Shape 687"/>
          <p:cNvSpPr>
            <a:spLocks noGrp="1"/>
          </p:cNvSpPr>
          <p:nvPr>
            <p:ph type="sldNum" sz="quarter" idx="4294967295"/>
          </p:nvPr>
        </p:nvSpPr>
        <p:spPr>
          <a:xfrm>
            <a:off x="6554391" y="6382226"/>
            <a:ext cx="1905000" cy="326113"/>
          </a:xfrm>
          <a:prstGeom prst="rect">
            <a:avLst/>
          </a:prstGeom>
          <a:extLst>
            <a:ext uri="{C572A759-6A51-4108-AA02-DFA0A04FC94B}">
              <ma14:wrappingTextBoxFlag xmlns:ma14="http://schemas.microsoft.com/office/mac/drawingml/2011/main" xmlns="" val="1"/>
            </a:ext>
          </a:extLst>
        </p:spPr>
        <p:txBody>
          <a:bodyPr/>
          <a:lstStyle>
            <a:lvl1pPr defTabSz="410751"/>
          </a:lstStyle>
          <a:p>
            <a:fld id="{86CB4B4D-7CA3-9044-876B-883B54F8677D}" type="slidenum">
              <a:rPr/>
              <a:pPr/>
              <a:t>58</a:t>
            </a:fld>
            <a:endParaRPr/>
          </a:p>
        </p:txBody>
      </p:sp>
      <p:sp>
        <p:nvSpPr>
          <p:cNvPr id="688" name="Shape 688"/>
          <p:cNvSpPr/>
          <p:nvPr/>
        </p:nvSpPr>
        <p:spPr>
          <a:xfrm>
            <a:off x="2881307" y="3715557"/>
            <a:ext cx="1365043" cy="1"/>
          </a:xfrm>
          <a:prstGeom prst="line">
            <a:avLst/>
          </a:prstGeom>
          <a:ln w="25400">
            <a:solidFill>
              <a:srgbClr val="000000"/>
            </a:solidFill>
            <a:miter lim="400000"/>
            <a:tailEnd type="triangle"/>
          </a:ln>
        </p:spPr>
        <p:txBody>
          <a:bodyPr lIns="35719" tIns="35719" rIns="35719" bIns="35719" anchor="ctr"/>
          <a:lstStyle/>
          <a:p>
            <a:pPr algn="ctr" defTabSz="410751" fontAlgn="auto" hangingPunct="0">
              <a:spcBef>
                <a:spcPts val="0"/>
              </a:spcBef>
              <a:spcAft>
                <a:spcPts val="0"/>
              </a:spcAft>
              <a:defRPr sz="2400">
                <a:effectLst>
                  <a:outerShdw blurRad="25400" dist="23998" dir="2700000" rotWithShape="0">
                    <a:srgbClr val="000000">
                      <a:alpha val="31034"/>
                    </a:srgbClr>
                  </a:outerShdw>
                </a:effectLst>
              </a:defRPr>
            </a:pPr>
            <a:endParaRPr sz="1687" kern="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endParaRPr>
          </a:p>
        </p:txBody>
      </p:sp>
      <p:pic>
        <p:nvPicPr>
          <p:cNvPr id="689" name="temp.jpg"/>
          <p:cNvPicPr>
            <a:picLocks noChangeAspect="1"/>
          </p:cNvPicPr>
          <p:nvPr/>
        </p:nvPicPr>
        <p:blipFill>
          <a:blip r:embed="rId3"/>
          <a:stretch>
            <a:fillRect/>
          </a:stretch>
        </p:blipFill>
        <p:spPr>
          <a:xfrm>
            <a:off x="4554135" y="2911608"/>
            <a:ext cx="3827865" cy="1607899"/>
          </a:xfrm>
          <a:prstGeom prst="rect">
            <a:avLst/>
          </a:prstGeom>
          <a:ln w="12700">
            <a:miter lim="400000"/>
          </a:ln>
        </p:spPr>
      </p:pic>
      <p:pic>
        <p:nvPicPr>
          <p:cNvPr id="7" name="Picture 6">
            <a:extLst>
              <a:ext uri="{FF2B5EF4-FFF2-40B4-BE49-F238E27FC236}">
                <a16:creationId xmlns:a16="http://schemas.microsoft.com/office/drawing/2014/main" id="{F454D06C-2F0B-DE45-AE8A-5C8B5092AA1D}"/>
              </a:ext>
            </a:extLst>
          </p:cNvPr>
          <p:cNvPicPr>
            <a:picLocks noChangeAspect="1"/>
          </p:cNvPicPr>
          <p:nvPr/>
        </p:nvPicPr>
        <p:blipFill rotWithShape="1">
          <a:blip r:embed="rId4" cstate="hq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a:ext>
            </a:extLst>
          </a:blip>
          <a:srcRect/>
          <a:stretch/>
        </p:blipFill>
        <p:spPr>
          <a:xfrm>
            <a:off x="7706741" y="1338905"/>
            <a:ext cx="1132459" cy="1104062"/>
          </a:xfrm>
          <a:prstGeom prst="rect">
            <a:avLst/>
          </a:prstGeom>
        </p:spPr>
      </p:pic>
    </p:spTree>
    <p:extLst>
      <p:ext uri="{BB962C8B-B14F-4D97-AF65-F5344CB8AC3E}">
        <p14:creationId xmlns:p14="http://schemas.microsoft.com/office/powerpoint/2010/main" val="1854955320"/>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1" name="wikipedia.png"/>
          <p:cNvPicPr>
            <a:picLocks noChangeAspect="1"/>
          </p:cNvPicPr>
          <p:nvPr/>
        </p:nvPicPr>
        <p:blipFill>
          <a:blip r:embed="rId2"/>
          <a:stretch>
            <a:fillRect/>
          </a:stretch>
        </p:blipFill>
        <p:spPr>
          <a:xfrm>
            <a:off x="-25570" y="2442967"/>
            <a:ext cx="2313328" cy="2043440"/>
          </a:xfrm>
          <a:prstGeom prst="rect">
            <a:avLst/>
          </a:prstGeom>
          <a:ln w="12700">
            <a:miter lim="400000"/>
          </a:ln>
        </p:spPr>
      </p:pic>
      <p:sp>
        <p:nvSpPr>
          <p:cNvPr id="692" name="Shape 692"/>
          <p:cNvSpPr/>
          <p:nvPr/>
        </p:nvSpPr>
        <p:spPr>
          <a:xfrm>
            <a:off x="2961772" y="4091171"/>
            <a:ext cx="5866620" cy="1200625"/>
          </a:xfrm>
          <a:prstGeom prst="rect">
            <a:avLst/>
          </a:prstGeom>
          <a:solidFill>
            <a:srgbClr val="FFD479">
              <a:alpha val="30000"/>
            </a:srgbClr>
          </a:solidFill>
          <a:ln w="12700">
            <a:miter lim="400000"/>
          </a:ln>
          <a:extLst>
            <a:ext uri="{C572A759-6A51-4108-AA02-DFA0A04FC94B}">
              <ma14:wrappingTextBoxFlag xmlns:ma14="http://schemas.microsoft.com/office/mac/drawingml/2011/main" xmlns="" val="1"/>
            </a:ext>
          </a:extLst>
        </p:spPr>
        <p:txBody>
          <a:bodyPr lIns="35719" tIns="35719" rIns="35719" bIns="35719" anchor="ctr"/>
          <a:lstStyle/>
          <a:p>
            <a:pPr defTabSz="410751" fontAlgn="auto" hangingPunct="0">
              <a:spcBef>
                <a:spcPts val="0"/>
              </a:spcBef>
              <a:spcAft>
                <a:spcPts val="0"/>
              </a:spcAft>
              <a:defRPr sz="3200">
                <a:solidFill>
                  <a:srgbClr val="000000"/>
                </a:solidFill>
              </a:defRPr>
            </a:pPr>
            <a:r>
              <a:rPr sz="2250" b="1" kern="0">
                <a:solidFill>
                  <a:srgbClr val="000000"/>
                </a:solidFill>
                <a:latin typeface="Helvetica"/>
                <a:ea typeface="Helvetica"/>
                <a:cs typeface="Helvetica"/>
                <a:sym typeface="Helvetica"/>
              </a:rPr>
              <a:t>WebQuestions</a:t>
            </a:r>
            <a:r>
              <a:rPr sz="2250" kern="0">
                <a:solidFill>
                  <a:srgbClr val="000000"/>
                </a:solidFill>
                <a:latin typeface="Helvetica Light"/>
                <a:ea typeface="Helvetica Light"/>
                <a:cs typeface="Helvetica Light"/>
                <a:sym typeface="Helvetica Light"/>
              </a:rPr>
              <a:t> (Berant et al, 2013)</a:t>
            </a:r>
          </a:p>
          <a:p>
            <a:pPr defTabSz="410751" fontAlgn="auto" hangingPunct="0">
              <a:spcBef>
                <a:spcPts val="0"/>
              </a:spcBef>
              <a:spcAft>
                <a:spcPts val="0"/>
              </a:spcAft>
              <a:defRPr sz="3200">
                <a:solidFill>
                  <a:srgbClr val="000000"/>
                </a:solidFill>
              </a:defRPr>
            </a:pPr>
            <a:r>
              <a:rPr sz="2250" b="1" kern="0">
                <a:solidFill>
                  <a:srgbClr val="000000"/>
                </a:solidFill>
                <a:latin typeface="Helvetica"/>
                <a:ea typeface="Helvetica"/>
                <a:cs typeface="Helvetica"/>
                <a:sym typeface="Helvetica"/>
              </a:rPr>
              <a:t>Q:</a:t>
            </a:r>
            <a:r>
              <a:rPr sz="2250" kern="0">
                <a:solidFill>
                  <a:srgbClr val="000000"/>
                </a:solidFill>
                <a:latin typeface="Helvetica Light"/>
                <a:ea typeface="Helvetica Light"/>
                <a:cs typeface="Helvetica Light"/>
                <a:sym typeface="Helvetica Light"/>
              </a:rPr>
              <a:t>  What part of the atom did </a:t>
            </a:r>
          </a:p>
          <a:p>
            <a:pPr defTabSz="410751" fontAlgn="auto" hangingPunct="0">
              <a:spcBef>
                <a:spcPts val="0"/>
              </a:spcBef>
              <a:spcAft>
                <a:spcPts val="0"/>
              </a:spcAft>
              <a:defRPr sz="3200">
                <a:solidFill>
                  <a:srgbClr val="000000"/>
                </a:solidFill>
              </a:defRPr>
            </a:pPr>
            <a:r>
              <a:rPr sz="2250" kern="0">
                <a:solidFill>
                  <a:srgbClr val="000000"/>
                </a:solidFill>
                <a:latin typeface="Helvetica Light"/>
                <a:ea typeface="Helvetica Light"/>
                <a:cs typeface="Helvetica Light"/>
                <a:sym typeface="Helvetica Light"/>
              </a:rPr>
              <a:t>Chadwick discover?  </a:t>
            </a:r>
            <a:r>
              <a:rPr sz="2250" b="1" kern="0" baseline="12500">
                <a:solidFill>
                  <a:srgbClr val="000000"/>
                </a:solidFill>
                <a:latin typeface="Helvetica"/>
                <a:ea typeface="Helvetica"/>
                <a:cs typeface="Helvetica"/>
                <a:sym typeface="Helvetica"/>
              </a:rPr>
              <a:t>A:</a:t>
            </a:r>
            <a:r>
              <a:rPr sz="2250" kern="0" baseline="12500">
                <a:solidFill>
                  <a:srgbClr val="000000"/>
                </a:solidFill>
                <a:latin typeface="Helvetica Light"/>
                <a:ea typeface="Helvetica Light"/>
                <a:cs typeface="Helvetica Light"/>
                <a:sym typeface="Helvetica Light"/>
              </a:rPr>
              <a:t> neutron</a:t>
            </a:r>
          </a:p>
        </p:txBody>
      </p:sp>
      <p:sp>
        <p:nvSpPr>
          <p:cNvPr id="693" name="Shape 693"/>
          <p:cNvSpPr/>
          <p:nvPr/>
        </p:nvSpPr>
        <p:spPr>
          <a:xfrm>
            <a:off x="2950843" y="2643908"/>
            <a:ext cx="5848760" cy="1200625"/>
          </a:xfrm>
          <a:prstGeom prst="rect">
            <a:avLst/>
          </a:prstGeom>
          <a:solidFill>
            <a:srgbClr val="D4FB79">
              <a:alpha val="30000"/>
            </a:srgbClr>
          </a:solidFill>
          <a:ln w="12700">
            <a:miter lim="400000"/>
          </a:ln>
          <a:extLst>
            <a:ext uri="{C572A759-6A51-4108-AA02-DFA0A04FC94B}">
              <ma14:wrappingTextBoxFlag xmlns:ma14="http://schemas.microsoft.com/office/mac/drawingml/2011/main" xmlns="" val="1"/>
            </a:ext>
          </a:extLst>
        </p:spPr>
        <p:txBody>
          <a:bodyPr lIns="35719" tIns="35719" rIns="35719" bIns="35719" anchor="ctr"/>
          <a:lstStyle/>
          <a:p>
            <a:pPr defTabSz="410751" fontAlgn="auto" hangingPunct="0">
              <a:spcBef>
                <a:spcPts val="2953"/>
              </a:spcBef>
              <a:spcAft>
                <a:spcPts val="0"/>
              </a:spcAft>
              <a:defRPr sz="3200">
                <a:solidFill>
                  <a:srgbClr val="000000"/>
                </a:solidFill>
              </a:defRPr>
            </a:pPr>
            <a:r>
              <a:rPr sz="2250" b="1" kern="0">
                <a:solidFill>
                  <a:srgbClr val="000000"/>
                </a:solidFill>
                <a:latin typeface="Helvetica"/>
                <a:ea typeface="Helvetica"/>
                <a:cs typeface="Helvetica"/>
                <a:sym typeface="Helvetica"/>
              </a:rPr>
              <a:t>TREC </a:t>
            </a:r>
          </a:p>
          <a:p>
            <a:pPr defTabSz="410751" fontAlgn="auto" hangingPunct="0">
              <a:spcBef>
                <a:spcPts val="0"/>
              </a:spcBef>
              <a:spcAft>
                <a:spcPts val="0"/>
              </a:spcAft>
              <a:defRPr sz="3200">
                <a:solidFill>
                  <a:srgbClr val="000000"/>
                </a:solidFill>
              </a:defRPr>
            </a:pPr>
            <a:r>
              <a:rPr sz="2250" b="1" kern="0">
                <a:solidFill>
                  <a:srgbClr val="000000"/>
                </a:solidFill>
                <a:latin typeface="Helvetica"/>
                <a:ea typeface="Helvetica"/>
                <a:cs typeface="Helvetica"/>
                <a:sym typeface="Helvetica"/>
              </a:rPr>
              <a:t>Q:</a:t>
            </a:r>
            <a:r>
              <a:rPr sz="2250" kern="0">
                <a:solidFill>
                  <a:srgbClr val="000000"/>
                </a:solidFill>
                <a:latin typeface="Helvetica Light"/>
                <a:ea typeface="Helvetica Light"/>
                <a:cs typeface="Helvetica Light"/>
                <a:sym typeface="Helvetica Light"/>
              </a:rPr>
              <a:t>  What U.S. state’s motto is “Live free or Die”?  </a:t>
            </a:r>
            <a:r>
              <a:rPr sz="2250" b="1" kern="0" baseline="12500">
                <a:solidFill>
                  <a:srgbClr val="000000"/>
                </a:solidFill>
                <a:latin typeface="Helvetica"/>
                <a:ea typeface="Helvetica"/>
                <a:cs typeface="Helvetica"/>
                <a:sym typeface="Helvetica"/>
              </a:rPr>
              <a:t>A:</a:t>
            </a:r>
            <a:r>
              <a:rPr sz="2250" kern="0" baseline="12500">
                <a:solidFill>
                  <a:srgbClr val="000000"/>
                </a:solidFill>
                <a:latin typeface="Helvetica Light"/>
                <a:ea typeface="Helvetica Light"/>
                <a:cs typeface="Helvetica Light"/>
                <a:sym typeface="Helvetica Light"/>
              </a:rPr>
              <a:t> New Hampshire</a:t>
            </a:r>
          </a:p>
        </p:txBody>
      </p:sp>
      <p:sp>
        <p:nvSpPr>
          <p:cNvPr id="694" name="Shape 694"/>
          <p:cNvSpPr/>
          <p:nvPr/>
        </p:nvSpPr>
        <p:spPr>
          <a:xfrm>
            <a:off x="2941913" y="5436645"/>
            <a:ext cx="5866619" cy="1200625"/>
          </a:xfrm>
          <a:prstGeom prst="rect">
            <a:avLst/>
          </a:prstGeom>
          <a:solidFill>
            <a:srgbClr val="D4FB79">
              <a:alpha val="30000"/>
            </a:srgbClr>
          </a:solidFill>
          <a:ln w="12700">
            <a:miter lim="400000"/>
          </a:ln>
          <a:extLst>
            <a:ext uri="{C572A759-6A51-4108-AA02-DFA0A04FC94B}">
              <ma14:wrappingTextBoxFlag xmlns:ma14="http://schemas.microsoft.com/office/mac/drawingml/2011/main" xmlns="" val="1"/>
            </a:ext>
          </a:extLst>
        </p:spPr>
        <p:txBody>
          <a:bodyPr lIns="35719" tIns="35719" rIns="35719" bIns="35719" anchor="ctr"/>
          <a:lstStyle/>
          <a:p>
            <a:pPr defTabSz="410751" fontAlgn="auto" hangingPunct="0">
              <a:spcBef>
                <a:spcPts val="2953"/>
              </a:spcBef>
              <a:spcAft>
                <a:spcPts val="0"/>
              </a:spcAft>
              <a:defRPr sz="3200">
                <a:solidFill>
                  <a:srgbClr val="000000"/>
                </a:solidFill>
              </a:defRPr>
            </a:pPr>
            <a:r>
              <a:rPr sz="2250" b="1" kern="0">
                <a:solidFill>
                  <a:srgbClr val="000000"/>
                </a:solidFill>
                <a:latin typeface="Helvetica"/>
                <a:ea typeface="Helvetica"/>
                <a:cs typeface="Helvetica"/>
                <a:sym typeface="Helvetica"/>
              </a:rPr>
              <a:t>WikiMovies </a:t>
            </a:r>
            <a:r>
              <a:rPr sz="2250" kern="0">
                <a:solidFill>
                  <a:srgbClr val="000000"/>
                </a:solidFill>
                <a:latin typeface="Helvetica Light"/>
                <a:ea typeface="Helvetica Light"/>
                <a:cs typeface="Helvetica Light"/>
                <a:sym typeface="Helvetica Light"/>
              </a:rPr>
              <a:t>(Miller et al, 2016)</a:t>
            </a:r>
            <a:endParaRPr sz="2250" b="1" kern="0">
              <a:solidFill>
                <a:srgbClr val="000000"/>
              </a:solidFill>
              <a:latin typeface="Helvetica"/>
              <a:ea typeface="Helvetica"/>
              <a:cs typeface="Helvetica"/>
              <a:sym typeface="Helvetica"/>
            </a:endParaRPr>
          </a:p>
          <a:p>
            <a:pPr defTabSz="410751" fontAlgn="auto" hangingPunct="0">
              <a:spcBef>
                <a:spcPts val="0"/>
              </a:spcBef>
              <a:spcAft>
                <a:spcPts val="0"/>
              </a:spcAft>
              <a:defRPr sz="3200">
                <a:solidFill>
                  <a:srgbClr val="000000"/>
                </a:solidFill>
              </a:defRPr>
            </a:pPr>
            <a:r>
              <a:rPr sz="2250" b="1" kern="0">
                <a:solidFill>
                  <a:srgbClr val="000000"/>
                </a:solidFill>
                <a:latin typeface="Helvetica"/>
                <a:ea typeface="Helvetica"/>
                <a:cs typeface="Helvetica"/>
                <a:sym typeface="Helvetica"/>
              </a:rPr>
              <a:t>Q:</a:t>
            </a:r>
            <a:r>
              <a:rPr sz="2250" kern="0">
                <a:solidFill>
                  <a:srgbClr val="000000"/>
                </a:solidFill>
                <a:latin typeface="Helvetica Light"/>
                <a:ea typeface="Helvetica Light"/>
                <a:cs typeface="Helvetica Light"/>
                <a:sym typeface="Helvetica Light"/>
              </a:rPr>
              <a:t>  Who wrote the film Gigli?  </a:t>
            </a:r>
            <a:r>
              <a:rPr sz="2250" b="1" kern="0" baseline="12500">
                <a:solidFill>
                  <a:srgbClr val="000000"/>
                </a:solidFill>
                <a:latin typeface="Helvetica"/>
                <a:ea typeface="Helvetica"/>
                <a:cs typeface="Helvetica"/>
                <a:sym typeface="Helvetica"/>
              </a:rPr>
              <a:t>A:</a:t>
            </a:r>
            <a:r>
              <a:rPr sz="2250" kern="0" baseline="12500">
                <a:solidFill>
                  <a:srgbClr val="000000"/>
                </a:solidFill>
                <a:latin typeface="Helvetica Light"/>
                <a:ea typeface="Helvetica Light"/>
                <a:cs typeface="Helvetica Light"/>
                <a:sym typeface="Helvetica Light"/>
              </a:rPr>
              <a:t> Martin Brest</a:t>
            </a:r>
          </a:p>
        </p:txBody>
      </p:sp>
      <p:sp>
        <p:nvSpPr>
          <p:cNvPr id="695" name="Shape 695"/>
          <p:cNvSpPr/>
          <p:nvPr/>
        </p:nvSpPr>
        <p:spPr>
          <a:xfrm>
            <a:off x="2941913" y="1342616"/>
            <a:ext cx="5866619" cy="1108166"/>
          </a:xfrm>
          <a:prstGeom prst="rect">
            <a:avLst/>
          </a:prstGeom>
          <a:solidFill>
            <a:srgbClr val="FFD479">
              <a:alpha val="30000"/>
            </a:srgbClr>
          </a:solidFill>
          <a:ln w="12700">
            <a:miter lim="400000"/>
          </a:ln>
          <a:extLst>
            <a:ext uri="{C572A759-6A51-4108-AA02-DFA0A04FC94B}">
              <ma14:wrappingTextBoxFlag xmlns:ma14="http://schemas.microsoft.com/office/mac/drawingml/2011/main" xmlns="" val="1"/>
            </a:ext>
          </a:extLst>
        </p:spPr>
        <p:txBody>
          <a:bodyPr lIns="35719" tIns="35719" rIns="35719" bIns="35719" anchor="ctr"/>
          <a:lstStyle/>
          <a:p>
            <a:pPr defTabSz="410751" fontAlgn="auto" hangingPunct="0">
              <a:spcBef>
                <a:spcPts val="2953"/>
              </a:spcBef>
              <a:spcAft>
                <a:spcPts val="0"/>
              </a:spcAft>
              <a:defRPr sz="3200">
                <a:solidFill>
                  <a:srgbClr val="000000"/>
                </a:solidFill>
              </a:defRPr>
            </a:pPr>
            <a:r>
              <a:rPr sz="2250" b="1" kern="0">
                <a:solidFill>
                  <a:srgbClr val="000000"/>
                </a:solidFill>
                <a:latin typeface="Helvetica"/>
                <a:ea typeface="Helvetica"/>
                <a:cs typeface="Helvetica"/>
                <a:sym typeface="Helvetica"/>
              </a:rPr>
              <a:t>SQuAD</a:t>
            </a:r>
          </a:p>
          <a:p>
            <a:pPr defTabSz="410751" fontAlgn="auto" hangingPunct="0">
              <a:spcBef>
                <a:spcPts val="0"/>
              </a:spcBef>
              <a:spcAft>
                <a:spcPts val="0"/>
              </a:spcAft>
              <a:defRPr sz="3200">
                <a:solidFill>
                  <a:srgbClr val="000000"/>
                </a:solidFill>
              </a:defRPr>
            </a:pPr>
            <a:r>
              <a:rPr sz="2250" b="1" kern="0">
                <a:solidFill>
                  <a:srgbClr val="000000"/>
                </a:solidFill>
                <a:latin typeface="Helvetica"/>
                <a:ea typeface="Helvetica"/>
                <a:cs typeface="Helvetica"/>
                <a:sym typeface="Helvetica"/>
              </a:rPr>
              <a:t>Q:</a:t>
            </a:r>
            <a:r>
              <a:rPr sz="2250" kern="0">
                <a:solidFill>
                  <a:srgbClr val="000000"/>
                </a:solidFill>
                <a:latin typeface="Helvetica Light"/>
                <a:ea typeface="Helvetica Light"/>
                <a:cs typeface="Helvetica Light"/>
                <a:sym typeface="Helvetica Light"/>
              </a:rPr>
              <a:t>  How many of Warsaw's inhabitants spoke Polish in 1933? </a:t>
            </a:r>
            <a:r>
              <a:rPr sz="2250" b="1" kern="0" baseline="12500">
                <a:solidFill>
                  <a:srgbClr val="000000"/>
                </a:solidFill>
                <a:latin typeface="Helvetica"/>
                <a:ea typeface="Helvetica"/>
                <a:cs typeface="Helvetica"/>
                <a:sym typeface="Helvetica"/>
              </a:rPr>
              <a:t>A: </a:t>
            </a:r>
            <a:r>
              <a:rPr sz="2250" kern="0" baseline="12500">
                <a:solidFill>
                  <a:srgbClr val="000000"/>
                </a:solidFill>
                <a:latin typeface="Helvetica Light"/>
                <a:ea typeface="Helvetica Light"/>
                <a:cs typeface="Helvetica Light"/>
                <a:sym typeface="Helvetica Light"/>
              </a:rPr>
              <a:t>833,500</a:t>
            </a:r>
          </a:p>
        </p:txBody>
      </p:sp>
      <p:sp>
        <p:nvSpPr>
          <p:cNvPr id="696" name="Shape 696"/>
          <p:cNvSpPr/>
          <p:nvPr/>
        </p:nvSpPr>
        <p:spPr>
          <a:xfrm flipV="1">
            <a:off x="2274390" y="2088374"/>
            <a:ext cx="616013" cy="1427588"/>
          </a:xfrm>
          <a:prstGeom prst="line">
            <a:avLst/>
          </a:prstGeom>
          <a:ln w="25400">
            <a:solidFill>
              <a:srgbClr val="000000"/>
            </a:solidFill>
            <a:miter lim="400000"/>
            <a:headEnd type="triangle"/>
            <a:tailEnd type="triangle"/>
          </a:ln>
        </p:spPr>
        <p:txBody>
          <a:bodyPr lIns="35719" tIns="35719" rIns="35719" bIns="35719" anchor="ctr"/>
          <a:lstStyle/>
          <a:p>
            <a:pPr algn="ctr" defTabSz="410751" fontAlgn="auto" hangingPunct="0">
              <a:spcBef>
                <a:spcPts val="0"/>
              </a:spcBef>
              <a:spcAft>
                <a:spcPts val="0"/>
              </a:spcAft>
              <a:defRPr sz="2400">
                <a:effectLst>
                  <a:outerShdw blurRad="25400" dist="23998" dir="2700000" rotWithShape="0">
                    <a:srgbClr val="000000">
                      <a:alpha val="31034"/>
                    </a:srgbClr>
                  </a:outerShdw>
                </a:effectLst>
              </a:defRPr>
            </a:pPr>
            <a:endParaRPr sz="1687" kern="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endParaRPr>
          </a:p>
        </p:txBody>
      </p:sp>
      <p:sp>
        <p:nvSpPr>
          <p:cNvPr id="697" name="Shape 697"/>
          <p:cNvSpPr/>
          <p:nvPr/>
        </p:nvSpPr>
        <p:spPr>
          <a:xfrm flipV="1">
            <a:off x="2274094" y="3389820"/>
            <a:ext cx="545939" cy="74899"/>
          </a:xfrm>
          <a:prstGeom prst="line">
            <a:avLst/>
          </a:prstGeom>
          <a:ln w="25400">
            <a:solidFill>
              <a:srgbClr val="000000"/>
            </a:solidFill>
            <a:miter lim="400000"/>
            <a:tailEnd type="triangle"/>
          </a:ln>
        </p:spPr>
        <p:txBody>
          <a:bodyPr lIns="35719" tIns="35719" rIns="35719" bIns="35719" anchor="ctr"/>
          <a:lstStyle/>
          <a:p>
            <a:pPr algn="ctr" defTabSz="410751" fontAlgn="auto" hangingPunct="0">
              <a:spcBef>
                <a:spcPts val="0"/>
              </a:spcBef>
              <a:spcAft>
                <a:spcPts val="0"/>
              </a:spcAft>
              <a:defRPr sz="2400">
                <a:effectLst>
                  <a:outerShdw blurRad="25400" dist="23998" dir="2700000" rotWithShape="0">
                    <a:srgbClr val="000000">
                      <a:alpha val="31034"/>
                    </a:srgbClr>
                  </a:outerShdw>
                </a:effectLst>
              </a:defRPr>
            </a:pPr>
            <a:endParaRPr sz="1687" kern="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endParaRPr>
          </a:p>
        </p:txBody>
      </p:sp>
      <p:sp>
        <p:nvSpPr>
          <p:cNvPr id="698" name="Shape 698"/>
          <p:cNvSpPr/>
          <p:nvPr/>
        </p:nvSpPr>
        <p:spPr>
          <a:xfrm>
            <a:off x="2291977" y="3516827"/>
            <a:ext cx="585790" cy="1061059"/>
          </a:xfrm>
          <a:prstGeom prst="line">
            <a:avLst/>
          </a:prstGeom>
          <a:ln w="25400">
            <a:solidFill>
              <a:srgbClr val="000000"/>
            </a:solidFill>
            <a:miter lim="400000"/>
            <a:tailEnd type="triangle"/>
          </a:ln>
        </p:spPr>
        <p:txBody>
          <a:bodyPr lIns="35719" tIns="35719" rIns="35719" bIns="35719" anchor="ctr"/>
          <a:lstStyle/>
          <a:p>
            <a:pPr algn="ctr" defTabSz="410751" fontAlgn="auto" hangingPunct="0">
              <a:spcBef>
                <a:spcPts val="0"/>
              </a:spcBef>
              <a:spcAft>
                <a:spcPts val="0"/>
              </a:spcAft>
              <a:defRPr sz="2400">
                <a:effectLst>
                  <a:outerShdw blurRad="25400" dist="23998" dir="2700000" rotWithShape="0">
                    <a:srgbClr val="000000">
                      <a:alpha val="31034"/>
                    </a:srgbClr>
                  </a:outerShdw>
                </a:effectLst>
              </a:defRPr>
            </a:pPr>
            <a:endParaRPr sz="1687" kern="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endParaRPr>
          </a:p>
        </p:txBody>
      </p:sp>
      <p:sp>
        <p:nvSpPr>
          <p:cNvPr id="699" name="Shape 699"/>
          <p:cNvSpPr/>
          <p:nvPr/>
        </p:nvSpPr>
        <p:spPr>
          <a:xfrm>
            <a:off x="2266307" y="3480206"/>
            <a:ext cx="616149" cy="2424754"/>
          </a:xfrm>
          <a:prstGeom prst="line">
            <a:avLst/>
          </a:prstGeom>
          <a:ln w="25400">
            <a:solidFill>
              <a:srgbClr val="000000"/>
            </a:solidFill>
            <a:miter lim="400000"/>
            <a:tailEnd type="triangle"/>
          </a:ln>
        </p:spPr>
        <p:txBody>
          <a:bodyPr lIns="35719" tIns="35719" rIns="35719" bIns="35719" anchor="ctr"/>
          <a:lstStyle/>
          <a:p>
            <a:pPr algn="ctr" defTabSz="410751" fontAlgn="auto" hangingPunct="0">
              <a:spcBef>
                <a:spcPts val="0"/>
              </a:spcBef>
              <a:spcAft>
                <a:spcPts val="0"/>
              </a:spcAft>
              <a:defRPr sz="2400">
                <a:effectLst>
                  <a:outerShdw blurRad="25400" dist="23998" dir="2700000" rotWithShape="0">
                    <a:srgbClr val="000000">
                      <a:alpha val="31034"/>
                    </a:srgbClr>
                  </a:outerShdw>
                </a:effectLst>
              </a:defRPr>
            </a:pPr>
            <a:endParaRPr sz="1687" kern="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endParaRPr>
          </a:p>
        </p:txBody>
      </p:sp>
      <p:sp>
        <p:nvSpPr>
          <p:cNvPr id="700" name="Shape 700"/>
          <p:cNvSpPr>
            <a:spLocks noGrp="1"/>
          </p:cNvSpPr>
          <p:nvPr>
            <p:ph type="sldNum" sz="quarter" idx="4294967295"/>
          </p:nvPr>
        </p:nvSpPr>
        <p:spPr>
          <a:xfrm>
            <a:off x="6554391" y="6382226"/>
            <a:ext cx="1905000" cy="326113"/>
          </a:xfrm>
          <a:prstGeom prst="rect">
            <a:avLst/>
          </a:prstGeom>
          <a:extLst>
            <a:ext uri="{C572A759-6A51-4108-AA02-DFA0A04FC94B}">
              <ma14:wrappingTextBoxFlag xmlns:ma14="http://schemas.microsoft.com/office/mac/drawingml/2011/main" xmlns="" val="1"/>
            </a:ext>
          </a:extLst>
        </p:spPr>
        <p:txBody>
          <a:bodyPr/>
          <a:lstStyle>
            <a:lvl1pPr defTabSz="410751"/>
          </a:lstStyle>
          <a:p>
            <a:fld id="{86CB4B4D-7CA3-9044-876B-883B54F8677D}" type="slidenum">
              <a:rPr/>
              <a:pPr/>
              <a:t>59</a:t>
            </a:fld>
            <a:endParaRPr/>
          </a:p>
        </p:txBody>
      </p:sp>
      <p:sp>
        <p:nvSpPr>
          <p:cNvPr id="701" name="Shape 701"/>
          <p:cNvSpPr>
            <a:spLocks noGrp="1"/>
          </p:cNvSpPr>
          <p:nvPr>
            <p:ph type="title"/>
          </p:nvPr>
        </p:nvSpPr>
        <p:spPr>
          <a:xfrm>
            <a:off x="669727" y="-17859"/>
            <a:ext cx="7804547" cy="1518047"/>
          </a:xfrm>
          <a:prstGeom prst="rect">
            <a:avLst/>
          </a:prstGeom>
        </p:spPr>
        <p:txBody>
          <a:bodyPr>
            <a:normAutofit/>
          </a:bodyPr>
          <a:lstStyle>
            <a:lvl1pPr>
              <a:defRPr sz="5200">
                <a:latin typeface="Gill Sans"/>
                <a:ea typeface="Gill Sans"/>
                <a:cs typeface="Gill Sans"/>
                <a:sym typeface="Gill Sans"/>
              </a:defRPr>
            </a:lvl1pPr>
          </a:lstStyle>
          <a:p>
            <a:r>
              <a:rPr sz="4000" dirty="0"/>
              <a:t>Open-domain Question Answering</a:t>
            </a:r>
          </a:p>
        </p:txBody>
      </p:sp>
      <p:pic>
        <p:nvPicPr>
          <p:cNvPr id="702" name="Freebase_Logo_optimised.png"/>
          <p:cNvPicPr>
            <a:picLocks noChangeAspect="1"/>
          </p:cNvPicPr>
          <p:nvPr/>
        </p:nvPicPr>
        <p:blipFill>
          <a:blip r:embed="rId3"/>
          <a:stretch>
            <a:fillRect/>
          </a:stretch>
        </p:blipFill>
        <p:spPr>
          <a:xfrm>
            <a:off x="7551764" y="4166722"/>
            <a:ext cx="1332357" cy="243572"/>
          </a:xfrm>
          <a:prstGeom prst="rect">
            <a:avLst/>
          </a:prstGeom>
          <a:ln w="12700">
            <a:miter lim="400000"/>
          </a:ln>
        </p:spPr>
      </p:pic>
      <p:pic>
        <p:nvPicPr>
          <p:cNvPr id="703" name="omdb.png"/>
          <p:cNvPicPr>
            <a:picLocks noChangeAspect="1"/>
          </p:cNvPicPr>
          <p:nvPr/>
        </p:nvPicPr>
        <p:blipFill>
          <a:blip r:embed="rId4"/>
          <a:srcRect r="33705" b="39618"/>
          <a:stretch>
            <a:fillRect/>
          </a:stretch>
        </p:blipFill>
        <p:spPr>
          <a:xfrm>
            <a:off x="7950186" y="5404070"/>
            <a:ext cx="890449" cy="387122"/>
          </a:xfrm>
          <a:prstGeom prst="rect">
            <a:avLst/>
          </a:prstGeom>
          <a:ln w="12700">
            <a:miter lim="400000"/>
          </a:ln>
        </p:spPr>
      </p:pic>
    </p:spTree>
    <p:extLst>
      <p:ext uri="{BB962C8B-B14F-4D97-AF65-F5344CB8AC3E}">
        <p14:creationId xmlns:p14="http://schemas.microsoft.com/office/powerpoint/2010/main" val="1213959741"/>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Google</a:t>
            </a:r>
            <a:br>
              <a:rPr lang="en-US" dirty="0"/>
            </a:br>
            <a:r>
              <a:rPr lang="en-US" dirty="0"/>
              <a:t>What’s been happening? 2013–2019</a:t>
            </a:r>
          </a:p>
        </p:txBody>
      </p:sp>
      <p:sp>
        <p:nvSpPr>
          <p:cNvPr id="3" name="Content Placeholder 2"/>
          <p:cNvSpPr>
            <a:spLocks noGrp="1"/>
          </p:cNvSpPr>
          <p:nvPr>
            <p:ph idx="1"/>
          </p:nvPr>
        </p:nvSpPr>
        <p:spPr/>
        <p:txBody>
          <a:bodyPr/>
          <a:lstStyle/>
          <a:p>
            <a:r>
              <a:rPr lang="en-US" sz="2400" dirty="0"/>
              <a:t>Many updates a year </a:t>
            </a:r>
            <a:r>
              <a:rPr lang="is-IS" sz="2400" dirty="0"/>
              <a:t>… and 3rd party sites try to track them</a:t>
            </a:r>
          </a:p>
          <a:p>
            <a:pPr lvl="1"/>
            <a:r>
              <a:rPr lang="is-IS" sz="2000" dirty="0"/>
              <a:t>e.g., </a:t>
            </a:r>
            <a:r>
              <a:rPr lang="en-US" sz="2000" dirty="0">
                <a:hlinkClick r:id="rId2"/>
              </a:rPr>
              <a:t>https://moz.com/google-algorithm-change</a:t>
            </a:r>
            <a:r>
              <a:rPr lang="en-US" sz="2000" dirty="0"/>
              <a:t> by &amp; aimed at SEOs</a:t>
            </a:r>
          </a:p>
          <a:p>
            <a:r>
              <a:rPr lang="en-US" sz="2400" dirty="0"/>
              <a:t>I just mention a few changes here</a:t>
            </a:r>
          </a:p>
          <a:p>
            <a:endParaRPr lang="en-US" sz="1800" dirty="0"/>
          </a:p>
          <a:p>
            <a:r>
              <a:rPr lang="en-US" sz="2400" dirty="0"/>
              <a:t>New search index at Google: “Hummingbird” (2013)</a:t>
            </a:r>
          </a:p>
          <a:p>
            <a:pPr lvl="1"/>
            <a:r>
              <a:rPr lang="en-US" sz="1800" dirty="0">
                <a:hlinkClick r:id="rId3"/>
              </a:rPr>
              <a:t>http://www.forbes.com/sites/roberthof/2013/09/26/google-just-revamped-search-to-handle-your-long-questions/</a:t>
            </a:r>
            <a:endParaRPr lang="en-US" sz="1800" dirty="0"/>
          </a:p>
          <a:p>
            <a:pPr lvl="1"/>
            <a:r>
              <a:rPr lang="en-US" sz="2000" dirty="0"/>
              <a:t>Answering long, “natural language” questions better</a:t>
            </a:r>
          </a:p>
          <a:p>
            <a:pPr lvl="1"/>
            <a:r>
              <a:rPr lang="en-US" sz="2000" dirty="0"/>
              <a:t>Partly to deal with spoken queries on mobile</a:t>
            </a:r>
          </a:p>
          <a:p>
            <a:r>
              <a:rPr lang="en-US" sz="2400" dirty="0"/>
              <a:t>More use of the Google Knowledge Graph (2014)</a:t>
            </a:r>
          </a:p>
          <a:p>
            <a:pPr lvl="1"/>
            <a:r>
              <a:rPr lang="en-US" sz="2000" dirty="0"/>
              <a:t>Concepts versus words</a:t>
            </a:r>
          </a:p>
          <a:p>
            <a:r>
              <a:rPr lang="en-US" sz="2400" dirty="0" err="1"/>
              <a:t>RankBrain</a:t>
            </a:r>
            <a:r>
              <a:rPr lang="en-US" sz="2400" dirty="0"/>
              <a:t> (second half of 2015):</a:t>
            </a:r>
          </a:p>
          <a:p>
            <a:pPr lvl="1"/>
            <a:r>
              <a:rPr lang="en-US" sz="2000" dirty="0"/>
              <a:t>A neural net helps in document matching for the long tail</a:t>
            </a:r>
          </a:p>
          <a:p>
            <a:endParaRPr lang="en-US" dirty="0"/>
          </a:p>
          <a:p>
            <a:endParaRPr lang="en-US" dirty="0"/>
          </a:p>
        </p:txBody>
      </p:sp>
    </p:spTree>
    <p:extLst>
      <p:ext uri="{BB962C8B-B14F-4D97-AF65-F5344CB8AC3E}">
        <p14:creationId xmlns:p14="http://schemas.microsoft.com/office/powerpoint/2010/main" val="41093112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8" name="Group 708"/>
          <p:cNvGrpSpPr/>
          <p:nvPr/>
        </p:nvGrpSpPr>
        <p:grpSpPr>
          <a:xfrm>
            <a:off x="5296132" y="2717146"/>
            <a:ext cx="3216027" cy="3525856"/>
            <a:chOff x="0" y="0"/>
            <a:chExt cx="4573904" cy="5014550"/>
          </a:xfrm>
        </p:grpSpPr>
        <p:sp>
          <p:nvSpPr>
            <p:cNvPr id="705" name="Shape 705"/>
            <p:cNvSpPr/>
            <p:nvPr/>
          </p:nvSpPr>
          <p:spPr>
            <a:xfrm>
              <a:off x="711647" y="0"/>
              <a:ext cx="2203500" cy="82963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p>
              <a:pPr algn="ctr" defTabSz="410751" fontAlgn="auto" hangingPunct="0">
                <a:spcBef>
                  <a:spcPts val="0"/>
                </a:spcBef>
                <a:spcAft>
                  <a:spcPts val="0"/>
                </a:spcAft>
                <a:defRPr sz="2400" b="1">
                  <a:solidFill>
                    <a:srgbClr val="000000"/>
                  </a:solidFill>
                  <a:latin typeface="Helvetica"/>
                  <a:ea typeface="Helvetica"/>
                  <a:cs typeface="Helvetica"/>
                  <a:sym typeface="Helvetica"/>
                </a:defRPr>
              </a:pPr>
              <a:r>
                <a:rPr sz="1687" b="1" kern="0">
                  <a:solidFill>
                    <a:srgbClr val="000000"/>
                  </a:solidFill>
                  <a:latin typeface="Helvetica"/>
                  <a:ea typeface="Helvetica"/>
                  <a:cs typeface="Helvetica"/>
                  <a:sym typeface="Helvetica"/>
                </a:rPr>
                <a:t>Document</a:t>
              </a:r>
            </a:p>
            <a:p>
              <a:pPr algn="ctr" defTabSz="410751" fontAlgn="auto" hangingPunct="0">
                <a:spcBef>
                  <a:spcPts val="0"/>
                </a:spcBef>
                <a:spcAft>
                  <a:spcPts val="0"/>
                </a:spcAft>
                <a:defRPr sz="2400" b="1">
                  <a:solidFill>
                    <a:srgbClr val="000000"/>
                  </a:solidFill>
                  <a:latin typeface="Helvetica"/>
                  <a:ea typeface="Helvetica"/>
                  <a:cs typeface="Helvetica"/>
                  <a:sym typeface="Helvetica"/>
                </a:defRPr>
              </a:pPr>
              <a:r>
                <a:rPr sz="1687" b="1" kern="0">
                  <a:solidFill>
                    <a:srgbClr val="000000"/>
                  </a:solidFill>
                  <a:latin typeface="Helvetica"/>
                  <a:ea typeface="Helvetica"/>
                  <a:cs typeface="Helvetica"/>
                  <a:sym typeface="Helvetica"/>
                </a:rPr>
                <a:t>Reader</a:t>
              </a:r>
            </a:p>
          </p:txBody>
        </p:sp>
        <p:sp>
          <p:nvSpPr>
            <p:cNvPr id="706" name="Shape 706"/>
            <p:cNvSpPr/>
            <p:nvPr/>
          </p:nvSpPr>
          <p:spPr>
            <a:xfrm>
              <a:off x="684562" y="973075"/>
              <a:ext cx="2372753"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defTabSz="410751" fontAlgn="auto" hangingPunct="0">
                <a:spcBef>
                  <a:spcPts val="0"/>
                </a:spcBef>
                <a:spcAft>
                  <a:spcPts val="0"/>
                </a:spcAft>
                <a:defRPr sz="2400">
                  <a:solidFill>
                    <a:srgbClr val="000000"/>
                  </a:solidFill>
                </a:defRPr>
              </a:pPr>
              <a:endParaRPr sz="1687" kern="0">
                <a:solidFill>
                  <a:srgbClr val="000000"/>
                </a:solidFill>
                <a:latin typeface="Helvetica Light"/>
                <a:ea typeface="Helvetica Light"/>
                <a:cs typeface="Helvetica Light"/>
                <a:sym typeface="Helvetica Light"/>
              </a:endParaRPr>
            </a:p>
          </p:txBody>
        </p:sp>
        <p:pic>
          <p:nvPicPr>
            <p:cNvPr id="707" name="Screen Shot 2017-02-05 at 11.27.00 PM.png"/>
            <p:cNvPicPr>
              <a:picLocks noChangeAspect="1"/>
            </p:cNvPicPr>
            <p:nvPr/>
          </p:nvPicPr>
          <p:blipFill>
            <a:blip r:embed="rId2"/>
            <a:srcRect/>
            <a:stretch>
              <a:fillRect/>
            </a:stretch>
          </p:blipFill>
          <p:spPr>
            <a:xfrm>
              <a:off x="0" y="2162524"/>
              <a:ext cx="4573905" cy="2852027"/>
            </a:xfrm>
            <a:prstGeom prst="rect">
              <a:avLst/>
            </a:prstGeom>
            <a:ln w="12700" cap="flat">
              <a:noFill/>
              <a:miter lim="400000"/>
            </a:ln>
            <a:effectLst/>
          </p:spPr>
        </p:pic>
      </p:grpSp>
      <p:pic>
        <p:nvPicPr>
          <p:cNvPr id="709" name="wikipedia.png"/>
          <p:cNvPicPr>
            <a:picLocks noChangeAspect="1"/>
          </p:cNvPicPr>
          <p:nvPr/>
        </p:nvPicPr>
        <p:blipFill>
          <a:blip r:embed="rId3"/>
          <a:stretch>
            <a:fillRect/>
          </a:stretch>
        </p:blipFill>
        <p:spPr>
          <a:xfrm>
            <a:off x="320083" y="2399844"/>
            <a:ext cx="1754317" cy="1549646"/>
          </a:xfrm>
          <a:prstGeom prst="rect">
            <a:avLst/>
          </a:prstGeom>
          <a:ln w="12700">
            <a:miter lim="400000"/>
          </a:ln>
        </p:spPr>
      </p:pic>
      <p:pic>
        <p:nvPicPr>
          <p:cNvPr id="710" name="Screen Shot 2016-12-14 at 11.55.37 PM.png"/>
          <p:cNvPicPr>
            <a:picLocks noChangeAspect="1"/>
          </p:cNvPicPr>
          <p:nvPr/>
        </p:nvPicPr>
        <p:blipFill>
          <a:blip r:embed="rId4"/>
          <a:srcRect r="28207"/>
          <a:stretch>
            <a:fillRect/>
          </a:stretch>
        </p:blipFill>
        <p:spPr>
          <a:xfrm>
            <a:off x="3548954" y="2590788"/>
            <a:ext cx="1964891" cy="1480549"/>
          </a:xfrm>
          <a:prstGeom prst="rect">
            <a:avLst/>
          </a:prstGeom>
          <a:ln w="12700">
            <a:miter lim="400000"/>
          </a:ln>
        </p:spPr>
      </p:pic>
      <p:grpSp>
        <p:nvGrpSpPr>
          <p:cNvPr id="714" name="Group 714"/>
          <p:cNvGrpSpPr/>
          <p:nvPr/>
        </p:nvGrpSpPr>
        <p:grpSpPr>
          <a:xfrm>
            <a:off x="2118951" y="2717146"/>
            <a:ext cx="1250456" cy="1960233"/>
            <a:chOff x="0" y="0"/>
            <a:chExt cx="1778426" cy="2787886"/>
          </a:xfrm>
        </p:grpSpPr>
        <p:sp>
          <p:nvSpPr>
            <p:cNvPr id="711" name="Shape 711"/>
            <p:cNvSpPr/>
            <p:nvPr/>
          </p:nvSpPr>
          <p:spPr>
            <a:xfrm>
              <a:off x="231528" y="973075"/>
              <a:ext cx="1507364"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defTabSz="410751" fontAlgn="auto" hangingPunct="0">
                <a:spcBef>
                  <a:spcPts val="0"/>
                </a:spcBef>
                <a:spcAft>
                  <a:spcPts val="0"/>
                </a:spcAft>
                <a:defRPr sz="2400">
                  <a:solidFill>
                    <a:srgbClr val="000000"/>
                  </a:solidFill>
                </a:defRPr>
              </a:pPr>
              <a:endParaRPr sz="1687" kern="0">
                <a:solidFill>
                  <a:srgbClr val="000000"/>
                </a:solidFill>
                <a:latin typeface="Helvetica Light"/>
                <a:ea typeface="Helvetica Light"/>
                <a:cs typeface="Helvetica Light"/>
                <a:sym typeface="Helvetica Light"/>
              </a:endParaRPr>
            </a:p>
          </p:txBody>
        </p:sp>
        <p:pic>
          <p:nvPicPr>
            <p:cNvPr id="712" name="95-200.png"/>
            <p:cNvPicPr>
              <a:picLocks noChangeAspect="1"/>
            </p:cNvPicPr>
            <p:nvPr/>
          </p:nvPicPr>
          <p:blipFill>
            <a:blip r:embed="rId5"/>
            <a:srcRect/>
            <a:stretch>
              <a:fillRect/>
            </a:stretch>
          </p:blipFill>
          <p:spPr>
            <a:xfrm>
              <a:off x="568339" y="2146252"/>
              <a:ext cx="641635" cy="641635"/>
            </a:xfrm>
            <a:prstGeom prst="rect">
              <a:avLst/>
            </a:prstGeom>
            <a:ln w="12700" cap="flat">
              <a:noFill/>
              <a:miter lim="400000"/>
            </a:ln>
            <a:effectLst/>
          </p:spPr>
        </p:pic>
        <p:sp>
          <p:nvSpPr>
            <p:cNvPr id="713" name="Shape 713"/>
            <p:cNvSpPr/>
            <p:nvPr/>
          </p:nvSpPr>
          <p:spPr>
            <a:xfrm>
              <a:off x="0" y="0"/>
              <a:ext cx="1778427" cy="82963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p>
              <a:pPr algn="ctr" defTabSz="410751" fontAlgn="auto" hangingPunct="0">
                <a:spcBef>
                  <a:spcPts val="0"/>
                </a:spcBef>
                <a:spcAft>
                  <a:spcPts val="0"/>
                </a:spcAft>
                <a:defRPr sz="2400" b="1">
                  <a:solidFill>
                    <a:srgbClr val="000000"/>
                  </a:solidFill>
                  <a:latin typeface="Helvetica"/>
                  <a:ea typeface="Helvetica"/>
                  <a:cs typeface="Helvetica"/>
                  <a:sym typeface="Helvetica"/>
                </a:defRPr>
              </a:pPr>
              <a:r>
                <a:rPr sz="1687" b="1" kern="0">
                  <a:solidFill>
                    <a:srgbClr val="000000"/>
                  </a:solidFill>
                  <a:latin typeface="Helvetica"/>
                  <a:ea typeface="Helvetica"/>
                  <a:cs typeface="Helvetica"/>
                  <a:sym typeface="Helvetica"/>
                </a:rPr>
                <a:t>Document </a:t>
              </a:r>
            </a:p>
            <a:p>
              <a:pPr algn="ctr" defTabSz="410751" fontAlgn="auto" hangingPunct="0">
                <a:spcBef>
                  <a:spcPts val="0"/>
                </a:spcBef>
                <a:spcAft>
                  <a:spcPts val="0"/>
                </a:spcAft>
                <a:defRPr sz="2400" b="1">
                  <a:solidFill>
                    <a:srgbClr val="000000"/>
                  </a:solidFill>
                  <a:latin typeface="Helvetica"/>
                  <a:ea typeface="Helvetica"/>
                  <a:cs typeface="Helvetica"/>
                  <a:sym typeface="Helvetica"/>
                </a:defRPr>
              </a:pPr>
              <a:r>
                <a:rPr sz="1687" b="1" kern="0">
                  <a:solidFill>
                    <a:srgbClr val="000000"/>
                  </a:solidFill>
                  <a:latin typeface="Helvetica"/>
                  <a:ea typeface="Helvetica"/>
                  <a:cs typeface="Helvetica"/>
                  <a:sym typeface="Helvetica"/>
                </a:rPr>
                <a:t>Retriever</a:t>
              </a:r>
            </a:p>
          </p:txBody>
        </p:sp>
      </p:grpSp>
      <p:sp>
        <p:nvSpPr>
          <p:cNvPr id="715" name="Shape 715"/>
          <p:cNvSpPr/>
          <p:nvPr/>
        </p:nvSpPr>
        <p:spPr>
          <a:xfrm>
            <a:off x="7507522" y="3175961"/>
            <a:ext cx="1331678" cy="450759"/>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lstStyle>
            <a:lvl1pPr algn="l">
              <a:defRPr sz="3600">
                <a:solidFill>
                  <a:srgbClr val="000000"/>
                </a:solidFill>
              </a:defRPr>
            </a:lvl1pPr>
          </a:lstStyle>
          <a:p>
            <a:pPr defTabSz="410751" fontAlgn="auto" hangingPunct="0">
              <a:spcBef>
                <a:spcPts val="0"/>
              </a:spcBef>
              <a:spcAft>
                <a:spcPts val="0"/>
              </a:spcAft>
            </a:pPr>
            <a:r>
              <a:rPr sz="2531" kern="0">
                <a:latin typeface="Helvetica Light"/>
                <a:ea typeface="Helvetica Light"/>
                <a:cs typeface="Helvetica Light"/>
                <a:sym typeface="Helvetica Light"/>
              </a:rPr>
              <a:t>833,500</a:t>
            </a:r>
          </a:p>
        </p:txBody>
      </p:sp>
      <p:grpSp>
        <p:nvGrpSpPr>
          <p:cNvPr id="718" name="Group 718"/>
          <p:cNvGrpSpPr/>
          <p:nvPr/>
        </p:nvGrpSpPr>
        <p:grpSpPr>
          <a:xfrm>
            <a:off x="102561" y="1383091"/>
            <a:ext cx="3848811" cy="1009007"/>
            <a:chOff x="0" y="-1437"/>
            <a:chExt cx="5473862" cy="1435031"/>
          </a:xfrm>
        </p:grpSpPr>
        <p:sp>
          <p:nvSpPr>
            <p:cNvPr id="716" name="Shape 716"/>
            <p:cNvSpPr/>
            <p:nvPr/>
          </p:nvSpPr>
          <p:spPr>
            <a:xfrm>
              <a:off x="0" y="-1437"/>
              <a:ext cx="5473862" cy="84107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p>
              <a:pPr defTabSz="410751" fontAlgn="auto" hangingPunct="0">
                <a:spcBef>
                  <a:spcPts val="0"/>
                </a:spcBef>
                <a:spcAft>
                  <a:spcPts val="0"/>
                </a:spcAft>
                <a:defRPr sz="2400">
                  <a:solidFill>
                    <a:srgbClr val="000000"/>
                  </a:solidFill>
                </a:defRPr>
              </a:pPr>
              <a:r>
                <a:rPr sz="1687" kern="0">
                  <a:solidFill>
                    <a:srgbClr val="000000"/>
                  </a:solidFill>
                  <a:latin typeface="Helvetica Light"/>
                  <a:ea typeface="Helvetica Light"/>
                  <a:cs typeface="Helvetica Light"/>
                  <a:sym typeface="Helvetica Light"/>
                </a:rPr>
                <a:t>Q:  How many of Warsaw's inhabitants </a:t>
              </a:r>
              <a:br>
                <a:rPr sz="1687" kern="0">
                  <a:solidFill>
                    <a:srgbClr val="000000"/>
                  </a:solidFill>
                  <a:latin typeface="Helvetica Light"/>
                  <a:ea typeface="Helvetica Light"/>
                  <a:cs typeface="Helvetica Light"/>
                  <a:sym typeface="Helvetica Light"/>
                </a:rPr>
              </a:br>
              <a:r>
                <a:rPr sz="1687" kern="0">
                  <a:solidFill>
                    <a:srgbClr val="000000"/>
                  </a:solidFill>
                  <a:latin typeface="Helvetica Light"/>
                  <a:ea typeface="Helvetica Light"/>
                  <a:cs typeface="Helvetica Light"/>
                  <a:sym typeface="Helvetica Light"/>
                </a:rPr>
                <a:t>spoke Polish in 1933?</a:t>
              </a:r>
            </a:p>
          </p:txBody>
        </p:sp>
        <p:sp>
          <p:nvSpPr>
            <p:cNvPr id="717" name="Shape 717"/>
            <p:cNvSpPr/>
            <p:nvPr/>
          </p:nvSpPr>
          <p:spPr>
            <a:xfrm flipH="1">
              <a:off x="1543234" y="849217"/>
              <a:ext cx="1" cy="58437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defTabSz="410751" fontAlgn="auto" hangingPunct="0">
                <a:spcBef>
                  <a:spcPts val="0"/>
                </a:spcBef>
                <a:spcAft>
                  <a:spcPts val="0"/>
                </a:spcAft>
                <a:defRPr sz="2400">
                  <a:solidFill>
                    <a:srgbClr val="000000"/>
                  </a:solidFill>
                </a:defRPr>
              </a:pPr>
              <a:endParaRPr sz="1687" kern="0">
                <a:solidFill>
                  <a:srgbClr val="000000"/>
                </a:solidFill>
                <a:latin typeface="Helvetica Light"/>
                <a:ea typeface="Helvetica Light"/>
                <a:cs typeface="Helvetica Light"/>
                <a:sym typeface="Helvetica Light"/>
              </a:endParaRPr>
            </a:p>
          </p:txBody>
        </p:sp>
      </p:grpSp>
      <p:sp>
        <p:nvSpPr>
          <p:cNvPr id="719" name="Shape 719"/>
          <p:cNvSpPr>
            <a:spLocks noGrp="1"/>
          </p:cNvSpPr>
          <p:nvPr>
            <p:ph type="sldNum" sz="quarter" idx="4294967295"/>
          </p:nvPr>
        </p:nvSpPr>
        <p:spPr>
          <a:xfrm>
            <a:off x="6554391" y="6382226"/>
            <a:ext cx="1905000" cy="326113"/>
          </a:xfrm>
          <a:prstGeom prst="rect">
            <a:avLst/>
          </a:prstGeom>
          <a:extLst>
            <a:ext uri="{C572A759-6A51-4108-AA02-DFA0A04FC94B}">
              <ma14:wrappingTextBoxFlag xmlns:ma14="http://schemas.microsoft.com/office/mac/drawingml/2011/main" xmlns="" val="1"/>
            </a:ext>
          </a:extLst>
        </p:spPr>
        <p:txBody>
          <a:bodyPr/>
          <a:lstStyle>
            <a:lvl1pPr defTabSz="410751"/>
          </a:lstStyle>
          <a:p>
            <a:fld id="{86CB4B4D-7CA3-9044-876B-883B54F8677D}" type="slidenum">
              <a:rPr/>
              <a:pPr/>
              <a:t>60</a:t>
            </a:fld>
            <a:endParaRPr/>
          </a:p>
        </p:txBody>
      </p:sp>
    </p:spTree>
    <p:extLst>
      <p:ext uri="{BB962C8B-B14F-4D97-AF65-F5344CB8AC3E}">
        <p14:creationId xmlns:p14="http://schemas.microsoft.com/office/powerpoint/2010/main" val="1926720487"/>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714"/>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7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p:tmAbs val="0"/>
                                  </p:iterate>
                                  <p:childTnLst>
                                    <p:set>
                                      <p:cBhvr>
                                        <p:cTn id="17" fill="hold"/>
                                        <p:tgtEl>
                                          <p:spTgt spid="70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iterate>
                                    <p:tmAbs val="0"/>
                                  </p:iterate>
                                  <p:childTnLst>
                                    <p:set>
                                      <p:cBhvr>
                                        <p:cTn id="21" fill="hold"/>
                                        <p:tgtEl>
                                          <p:spTgt spid="7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8" grpId="0" animBg="1" advAuto="0"/>
      <p:bldP spid="710" grpId="0" animBg="1" advAuto="0"/>
      <p:bldP spid="714" grpId="0" animBg="1" advAuto="0"/>
      <p:bldP spid="715" grpId="0" animBg="1" advAuto="0"/>
      <p:bldP spid="718" grpId="0" animBg="1" advAuto="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 name="Shape 721"/>
          <p:cNvSpPr>
            <a:spLocks noGrp="1"/>
          </p:cNvSpPr>
          <p:nvPr>
            <p:ph type="title"/>
          </p:nvPr>
        </p:nvSpPr>
        <p:spPr>
          <a:xfrm>
            <a:off x="1371600" y="-1"/>
            <a:ext cx="7772401" cy="1371601"/>
          </a:xfrm>
          <a:prstGeom prst="rect">
            <a:avLst/>
          </a:prstGeom>
        </p:spPr>
        <p:txBody>
          <a:bodyPr lIns="45719" tIns="45719" rIns="45719" bIns="45719" anchor="b">
            <a:noAutofit/>
          </a:bodyPr>
          <a:lstStyle>
            <a:lvl1pPr algn="l" defTabSz="914400">
              <a:defRPr sz="6000">
                <a:latin typeface="Gill Sans"/>
                <a:ea typeface="Gill Sans"/>
                <a:cs typeface="Gill Sans"/>
                <a:sym typeface="Gill Sans"/>
              </a:defRPr>
            </a:lvl1pPr>
          </a:lstStyle>
          <a:p>
            <a:r>
              <a:t>Document Retriever</a:t>
            </a:r>
          </a:p>
        </p:txBody>
      </p:sp>
      <p:pic>
        <p:nvPicPr>
          <p:cNvPr id="722" name="Screen Shot 2017-03-30 at 7.29.20 PM.png"/>
          <p:cNvPicPr>
            <a:picLocks noChangeAspect="1"/>
          </p:cNvPicPr>
          <p:nvPr/>
        </p:nvPicPr>
        <p:blipFill>
          <a:blip r:embed="rId2"/>
          <a:stretch>
            <a:fillRect/>
          </a:stretch>
        </p:blipFill>
        <p:spPr>
          <a:xfrm>
            <a:off x="1622383" y="2199680"/>
            <a:ext cx="5618381" cy="2642374"/>
          </a:xfrm>
          <a:prstGeom prst="rect">
            <a:avLst/>
          </a:prstGeom>
          <a:ln w="12700">
            <a:miter lim="400000"/>
          </a:ln>
        </p:spPr>
      </p:pic>
      <p:sp>
        <p:nvSpPr>
          <p:cNvPr id="723" name="Shape 723"/>
          <p:cNvSpPr/>
          <p:nvPr/>
        </p:nvSpPr>
        <p:spPr>
          <a:xfrm>
            <a:off x="1178306" y="5057707"/>
            <a:ext cx="6506534" cy="1061961"/>
          </a:xfrm>
          <a:prstGeom prst="rect">
            <a:avLst/>
          </a:prstGeom>
          <a:solidFill>
            <a:srgbClr val="76D6FF">
              <a:alpha val="30000"/>
            </a:srgbClr>
          </a:solidFill>
          <a:ln w="12700">
            <a:miter lim="400000"/>
          </a:ln>
          <a:extLst>
            <a:ext uri="{C572A759-6A51-4108-AA02-DFA0A04FC94B}">
              <ma14:wrappingTextBoxFlag xmlns:ma14="http://schemas.microsoft.com/office/mac/drawingml/2011/main" xmlns="" val="1"/>
            </a:ext>
          </a:extLst>
        </p:spPr>
        <p:txBody>
          <a:bodyPr lIns="45719" tIns="45719" rIns="45719" bIns="45719"/>
          <a:lstStyle/>
          <a:p>
            <a:pPr defTabSz="642915" fontAlgn="auto" hangingPunct="0">
              <a:spcBef>
                <a:spcPts val="352"/>
              </a:spcBef>
              <a:spcAft>
                <a:spcPts val="0"/>
              </a:spcAft>
              <a:defRPr sz="3400">
                <a:solidFill>
                  <a:srgbClr val="000000"/>
                </a:solidFill>
                <a:latin typeface="Avenir Book"/>
                <a:ea typeface="Avenir Book"/>
                <a:cs typeface="Avenir Book"/>
                <a:sym typeface="Avenir Book"/>
              </a:defRPr>
            </a:pPr>
            <a:r>
              <a:rPr sz="2391" kern="0">
                <a:solidFill>
                  <a:srgbClr val="000000"/>
                </a:solidFill>
                <a:latin typeface="Avenir Heavy"/>
                <a:ea typeface="Avenir Heavy"/>
                <a:cs typeface="Avenir Heavy"/>
                <a:sym typeface="Avenir Heavy"/>
              </a:rPr>
              <a:t>70-86%</a:t>
            </a:r>
            <a:r>
              <a:rPr sz="2391" kern="0">
                <a:solidFill>
                  <a:srgbClr val="FF2600"/>
                </a:solidFill>
                <a:latin typeface="Avenir Heavy"/>
                <a:ea typeface="Avenir Heavy"/>
                <a:cs typeface="Avenir Heavy"/>
                <a:sym typeface="Avenir Heavy"/>
              </a:rPr>
              <a:t> </a:t>
            </a:r>
            <a:r>
              <a:rPr sz="2391" kern="0">
                <a:solidFill>
                  <a:srgbClr val="000000"/>
                </a:solidFill>
                <a:latin typeface="Avenir Book"/>
                <a:ea typeface="Avenir Book"/>
                <a:cs typeface="Avenir Book"/>
                <a:sym typeface="Avenir Book"/>
              </a:rPr>
              <a:t>of questions we have that the answer segment appears in the </a:t>
            </a:r>
            <a:r>
              <a:rPr sz="2391" kern="0">
                <a:solidFill>
                  <a:srgbClr val="000000"/>
                </a:solidFill>
                <a:latin typeface="Avenir Heavy"/>
                <a:ea typeface="Avenir Heavy"/>
                <a:cs typeface="Avenir Heavy"/>
                <a:sym typeface="Avenir Heavy"/>
              </a:rPr>
              <a:t>top 5 articles</a:t>
            </a:r>
          </a:p>
        </p:txBody>
      </p:sp>
      <p:sp>
        <p:nvSpPr>
          <p:cNvPr id="724" name="Shape 724"/>
          <p:cNvSpPr/>
          <p:nvPr/>
        </p:nvSpPr>
        <p:spPr>
          <a:xfrm>
            <a:off x="6934200" y="-74791"/>
            <a:ext cx="2049773" cy="550663"/>
          </a:xfrm>
          <a:prstGeom prst="rect">
            <a:avLst/>
          </a:prstGeom>
          <a:ln w="12700">
            <a:miter lim="400000"/>
          </a:ln>
          <a:extLst>
            <a:ext uri="{C572A759-6A51-4108-AA02-DFA0A04FC94B}">
              <ma14:wrappingTextBoxFlag xmlns:ma14="http://schemas.microsoft.com/office/mac/drawingml/2011/main" xmlns="" val="1"/>
            </a:ext>
          </a:extLst>
        </p:spPr>
        <p:txBody>
          <a:bodyPr lIns="45719" tIns="45719" rIns="45719" bIns="45719" anchor="b"/>
          <a:lstStyle/>
          <a:p>
            <a:pPr algn="r" defTabSz="642915" fontAlgn="auto" hangingPunct="0">
              <a:spcBef>
                <a:spcPts val="0"/>
              </a:spcBef>
              <a:spcAft>
                <a:spcPts val="0"/>
              </a:spcAft>
              <a:defRPr sz="2800">
                <a:solidFill>
                  <a:srgbClr val="011993"/>
                </a:solidFill>
                <a:latin typeface="Gill Sans MT"/>
                <a:ea typeface="Gill Sans MT"/>
                <a:cs typeface="Gill Sans MT"/>
                <a:sym typeface="Gill Sans MT"/>
              </a:defRPr>
            </a:pPr>
            <a:r>
              <a:rPr sz="1969" kern="0">
                <a:solidFill>
                  <a:srgbClr val="011993"/>
                </a:solidFill>
                <a:latin typeface="Gill Sans MT"/>
                <a:ea typeface="Gill Sans MT"/>
                <a:cs typeface="Gill Sans MT"/>
                <a:sym typeface="Gill Sans MT"/>
              </a:rPr>
              <a:t>(Chen et al, 2017) </a:t>
            </a:r>
          </a:p>
        </p:txBody>
      </p:sp>
      <p:sp>
        <p:nvSpPr>
          <p:cNvPr id="725" name="Shape 725"/>
          <p:cNvSpPr>
            <a:spLocks noGrp="1"/>
          </p:cNvSpPr>
          <p:nvPr>
            <p:ph type="sldNum" sz="quarter" idx="4294967295"/>
          </p:nvPr>
        </p:nvSpPr>
        <p:spPr>
          <a:xfrm>
            <a:off x="6554391" y="6382226"/>
            <a:ext cx="1905000" cy="326113"/>
          </a:xfrm>
          <a:prstGeom prst="rect">
            <a:avLst/>
          </a:prstGeom>
          <a:extLst>
            <a:ext uri="{C572A759-6A51-4108-AA02-DFA0A04FC94B}">
              <ma14:wrappingTextBoxFlag xmlns:ma14="http://schemas.microsoft.com/office/mac/drawingml/2011/main" xmlns="" val="1"/>
            </a:ext>
          </a:extLst>
        </p:spPr>
        <p:txBody>
          <a:bodyPr/>
          <a:lstStyle>
            <a:lvl1pPr defTabSz="410751"/>
          </a:lstStyle>
          <a:p>
            <a:fld id="{86CB4B4D-7CA3-9044-876B-883B54F8677D}" type="slidenum">
              <a:rPr/>
              <a:pPr/>
              <a:t>61</a:t>
            </a:fld>
            <a:endParaRPr/>
          </a:p>
        </p:txBody>
      </p:sp>
      <p:sp>
        <p:nvSpPr>
          <p:cNvPr id="726" name="Shape 726"/>
          <p:cNvSpPr/>
          <p:nvPr/>
        </p:nvSpPr>
        <p:spPr>
          <a:xfrm>
            <a:off x="5643981" y="2504370"/>
            <a:ext cx="1433401" cy="2230237"/>
          </a:xfrm>
          <a:prstGeom prst="rect">
            <a:avLst/>
          </a:prstGeom>
          <a:solidFill>
            <a:srgbClr val="FF2600">
              <a:alpha val="3000"/>
            </a:srgbClr>
          </a:solidFill>
          <a:ln w="63500">
            <a:solidFill>
              <a:srgbClr val="FF2600"/>
            </a:solidFill>
            <a:miter lim="400000"/>
          </a:ln>
        </p:spPr>
        <p:txBody>
          <a:bodyPr lIns="35719" tIns="35719" rIns="35719" bIns="35719" anchor="ctr"/>
          <a:lstStyle/>
          <a:p>
            <a:pPr algn="ctr" defTabSz="410751" fontAlgn="auto" hangingPunct="0">
              <a:spcBef>
                <a:spcPts val="0"/>
              </a:spcBef>
              <a:spcAft>
                <a:spcPts val="0"/>
              </a:spcAft>
              <a:defRPr sz="2400">
                <a:effectLst>
                  <a:outerShdw blurRad="25400" dist="23998" dir="2700000" rotWithShape="0">
                    <a:srgbClr val="000000">
                      <a:alpha val="31034"/>
                    </a:srgbClr>
                  </a:outerShdw>
                </a:effectLst>
              </a:defRPr>
            </a:pPr>
            <a:endParaRPr sz="1687" kern="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endParaRPr>
          </a:p>
        </p:txBody>
      </p:sp>
      <p:sp>
        <p:nvSpPr>
          <p:cNvPr id="2" name="Rounded Rectangular Callout 1"/>
          <p:cNvSpPr/>
          <p:nvPr/>
        </p:nvSpPr>
        <p:spPr>
          <a:xfrm>
            <a:off x="7467600" y="2071688"/>
            <a:ext cx="1516373" cy="2409825"/>
          </a:xfrm>
          <a:prstGeom prst="wedgeRoundRectCallout">
            <a:avLst>
              <a:gd name="adj1" fmla="val -73186"/>
              <a:gd name="adj2" fmla="val -11789"/>
              <a:gd name="adj3" fmla="val 16667"/>
            </a:avLst>
          </a:prstGeom>
          <a:solidFill>
            <a:schemeClr val="accent3">
              <a:lumMod val="20000"/>
              <a:lumOff val="80000"/>
            </a:schemeClr>
          </a:soli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chemeClr val="bg2"/>
                </a:solidFill>
                <a:effectLst>
                  <a:outerShdw blurRad="25400" dist="23998" dir="2700000" rotWithShape="0">
                    <a:srgbClr val="000000">
                      <a:alpha val="31034"/>
                    </a:srgbClr>
                  </a:outerShdw>
                </a:effectLst>
                <a:uFillTx/>
                <a:latin typeface="+mn-lt"/>
                <a:ea typeface="+mn-ea"/>
                <a:cs typeface="+mn-cs"/>
                <a:sym typeface="Helvetica Light"/>
              </a:rPr>
              <a:t>Traditional </a:t>
            </a:r>
            <a:r>
              <a:rPr kumimoji="0" lang="en-US" sz="2000" b="0" i="0" u="none" strike="noStrike" cap="none" spc="0" normalizeH="0" baseline="0" dirty="0" err="1">
                <a:ln>
                  <a:noFill/>
                </a:ln>
                <a:solidFill>
                  <a:schemeClr val="bg2"/>
                </a:solidFill>
                <a:effectLst>
                  <a:outerShdw blurRad="25400" dist="23998" dir="2700000" rotWithShape="0">
                    <a:srgbClr val="000000">
                      <a:alpha val="31034"/>
                    </a:srgbClr>
                  </a:outerShdw>
                </a:effectLst>
                <a:uFillTx/>
                <a:latin typeface="+mn-lt"/>
                <a:ea typeface="+mn-ea"/>
                <a:cs typeface="+mn-cs"/>
                <a:sym typeface="Helvetica Light"/>
              </a:rPr>
              <a:t>tf.idf</a:t>
            </a:r>
            <a:r>
              <a:rPr kumimoji="0" lang="en-US" sz="2000" b="0" i="0" u="none" strike="noStrike" cap="none" spc="0" normalizeH="0" dirty="0">
                <a:ln>
                  <a:noFill/>
                </a:ln>
                <a:solidFill>
                  <a:schemeClr val="bg2"/>
                </a:solidFill>
                <a:effectLst>
                  <a:outerShdw blurRad="25400" dist="23998" dir="2700000" rotWithShape="0">
                    <a:srgbClr val="000000">
                      <a:alpha val="31034"/>
                    </a:srgbClr>
                  </a:outerShdw>
                </a:effectLst>
                <a:uFillTx/>
                <a:latin typeface="+mn-lt"/>
                <a:ea typeface="+mn-ea"/>
                <a:cs typeface="+mn-cs"/>
                <a:sym typeface="Helvetica Light"/>
              </a:rPr>
              <a:t> inverted index + efficient bigram hash</a:t>
            </a:r>
            <a:endParaRPr kumimoji="0" lang="en-US" sz="2000" b="0" i="0" u="none" strike="noStrike" cap="none" spc="0" normalizeH="0" baseline="0" dirty="0">
              <a:ln>
                <a:noFill/>
              </a:ln>
              <a:solidFill>
                <a:schemeClr val="bg2"/>
              </a:solidFill>
              <a:effectLst>
                <a:outerShdw blurRad="25400" dist="23998" dir="2700000" rotWithShape="0">
                  <a:srgbClr val="000000">
                    <a:alpha val="31034"/>
                  </a:srgbClr>
                </a:outerShdw>
              </a:effectLst>
              <a:uFillTx/>
              <a:latin typeface="+mn-lt"/>
              <a:ea typeface="+mn-ea"/>
              <a:cs typeface="+mn-cs"/>
              <a:sym typeface="Helvetica Light"/>
            </a:endParaRPr>
          </a:p>
        </p:txBody>
      </p:sp>
    </p:spTree>
    <p:extLst>
      <p:ext uri="{BB962C8B-B14F-4D97-AF65-F5344CB8AC3E}">
        <p14:creationId xmlns:p14="http://schemas.microsoft.com/office/powerpoint/2010/main" val="48531189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A3981F-9A84-004D-B066-158929822489}"/>
              </a:ext>
            </a:extLst>
          </p:cNvPr>
          <p:cNvSpPr>
            <a:spLocks noGrp="1"/>
          </p:cNvSpPr>
          <p:nvPr>
            <p:ph type="title"/>
          </p:nvPr>
        </p:nvSpPr>
        <p:spPr>
          <a:xfrm>
            <a:off x="304800" y="228600"/>
            <a:ext cx="8534400" cy="990600"/>
          </a:xfrm>
        </p:spPr>
        <p:txBody>
          <a:bodyPr/>
          <a:lstStyle/>
          <a:p>
            <a:r>
              <a:rPr lang="en-US" dirty="0"/>
              <a:t>Stanford Attentive Reader</a:t>
            </a:r>
          </a:p>
        </p:txBody>
      </p:sp>
      <p:sp>
        <p:nvSpPr>
          <p:cNvPr id="1062" name="Slide Number"/>
          <p:cNvSpPr txBox="1">
            <a:spLocks noGrp="1"/>
          </p:cNvSpPr>
          <p:nvPr>
            <p:ph type="sldNum" sz="quarter" idx="4294967295"/>
          </p:nvPr>
        </p:nvSpPr>
        <p:spPr>
          <a:xfrm>
            <a:off x="7239000" y="6470650"/>
            <a:ext cx="1905000" cy="2889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62</a:t>
            </a:fld>
            <a:endParaRPr/>
          </a:p>
        </p:txBody>
      </p:sp>
      <p:grpSp>
        <p:nvGrpSpPr>
          <p:cNvPr id="1074" name="Group"/>
          <p:cNvGrpSpPr/>
          <p:nvPr/>
        </p:nvGrpSpPr>
        <p:grpSpPr>
          <a:xfrm>
            <a:off x="4633487" y="1425755"/>
            <a:ext cx="3854758" cy="1605132"/>
            <a:chOff x="0" y="41022"/>
            <a:chExt cx="5482321" cy="2282853"/>
          </a:xfrm>
        </p:grpSpPr>
        <p:sp>
          <p:nvSpPr>
            <p:cNvPr id="1065" name="Which team won Super Bowl 50?"/>
            <p:cNvSpPr txBox="1"/>
            <p:nvPr/>
          </p:nvSpPr>
          <p:spPr>
            <a:xfrm>
              <a:off x="706267" y="150712"/>
              <a:ext cx="4776054" cy="4411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spAutoFit/>
            </a:bodyPr>
            <a:lstStyle>
              <a:lvl1pPr algn="l">
                <a:spcBef>
                  <a:spcPts val="4200"/>
                </a:spcBef>
                <a:defRPr sz="2200">
                  <a:solidFill>
                    <a:srgbClr val="000000"/>
                  </a:solidFill>
                  <a:latin typeface="Avenir Book"/>
                  <a:ea typeface="Avenir Book"/>
                  <a:cs typeface="Avenir Book"/>
                  <a:sym typeface="Avenir Book"/>
                </a:defRPr>
              </a:lvl1pPr>
            </a:lstStyle>
            <a:p>
              <a:r>
                <a:rPr sz="1547" dirty="0"/>
                <a:t>Which team won Super Bowl 50?</a:t>
              </a:r>
            </a:p>
          </p:txBody>
        </p:sp>
        <p:grpSp>
          <p:nvGrpSpPr>
            <p:cNvPr id="1072" name="Group"/>
            <p:cNvGrpSpPr/>
            <p:nvPr/>
          </p:nvGrpSpPr>
          <p:grpSpPr>
            <a:xfrm>
              <a:off x="0" y="41022"/>
              <a:ext cx="560903" cy="2282853"/>
              <a:chOff x="0" y="-22478"/>
              <a:chExt cx="560902" cy="2282852"/>
            </a:xfrm>
          </p:grpSpPr>
          <p:grpSp>
            <p:nvGrpSpPr>
              <p:cNvPr id="1069" name="Group"/>
              <p:cNvGrpSpPr/>
              <p:nvPr/>
            </p:nvGrpSpPr>
            <p:grpSpPr>
              <a:xfrm>
                <a:off x="0" y="1317259"/>
                <a:ext cx="506835" cy="943115"/>
                <a:chOff x="0" y="0"/>
                <a:chExt cx="506834" cy="943114"/>
              </a:xfrm>
            </p:grpSpPr>
            <p:sp>
              <p:nvSpPr>
                <p:cNvPr id="1066" name="Rounded Rectangle"/>
                <p:cNvSpPr/>
                <p:nvPr/>
              </p:nvSpPr>
              <p:spPr>
                <a:xfrm>
                  <a:off x="0" y="0"/>
                  <a:ext cx="506835" cy="943115"/>
                </a:xfrm>
                <a:prstGeom prst="roundRect">
                  <a:avLst>
                    <a:gd name="adj" fmla="val 42291"/>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solidFill>
                        <a:srgbClr val="000000"/>
                      </a:solidFill>
                    </a:defRPr>
                  </a:pPr>
                  <a:endParaRPr sz="1687"/>
                </a:p>
              </p:txBody>
            </p:sp>
            <p:sp>
              <p:nvSpPr>
                <p:cNvPr id="1067" name="Oval"/>
                <p:cNvSpPr/>
                <p:nvPr/>
              </p:nvSpPr>
              <p:spPr>
                <a:xfrm>
                  <a:off x="79206" y="85737"/>
                  <a:ext cx="348422" cy="351157"/>
                </a:xfrm>
                <a:prstGeom prst="ellipse">
                  <a:avLst/>
                </a:prstGeom>
                <a:solidFill>
                  <a:srgbClr val="EC5D57"/>
                </a:solidFill>
                <a:ln w="25400" cap="flat">
                  <a:solidFill>
                    <a:srgbClr val="85888D"/>
                  </a:solidFill>
                  <a:prstDash val="solid"/>
                  <a:miter lim="400000"/>
                </a:ln>
                <a:effectLst/>
              </p:spPr>
              <p:txBody>
                <a:bodyPr wrap="square" lIns="35719" tIns="35719" rIns="35719" bIns="35719" numCol="1" anchor="ctr">
                  <a:noAutofit/>
                </a:bodyPr>
                <a:lstStyle/>
                <a:p>
                  <a:pPr>
                    <a:defRPr sz="2400">
                      <a:solidFill>
                        <a:srgbClr val="000000"/>
                      </a:solidFill>
                    </a:defRPr>
                  </a:pPr>
                  <a:endParaRPr sz="1687"/>
                </a:p>
              </p:txBody>
            </p:sp>
            <p:sp>
              <p:nvSpPr>
                <p:cNvPr id="1068" name="Oval"/>
                <p:cNvSpPr/>
                <p:nvPr/>
              </p:nvSpPr>
              <p:spPr>
                <a:xfrm>
                  <a:off x="79206" y="514425"/>
                  <a:ext cx="348422" cy="351157"/>
                </a:xfrm>
                <a:prstGeom prst="ellipse">
                  <a:avLst/>
                </a:prstGeom>
                <a:solidFill>
                  <a:srgbClr val="EC5D57"/>
                </a:solidFill>
                <a:ln w="25400" cap="flat">
                  <a:solidFill>
                    <a:srgbClr val="85888D"/>
                  </a:solidFill>
                  <a:prstDash val="solid"/>
                  <a:miter lim="400000"/>
                </a:ln>
                <a:effectLst/>
              </p:spPr>
              <p:txBody>
                <a:bodyPr wrap="square" lIns="35719" tIns="35719" rIns="35719" bIns="35719" numCol="1" anchor="ctr">
                  <a:noAutofit/>
                </a:bodyPr>
                <a:lstStyle/>
                <a:p>
                  <a:pPr>
                    <a:defRPr sz="2400">
                      <a:solidFill>
                        <a:srgbClr val="000000"/>
                      </a:solidFill>
                    </a:defRPr>
                  </a:pPr>
                  <a:endParaRPr sz="1687"/>
                </a:p>
              </p:txBody>
            </p:sp>
          </p:grpSp>
          <p:sp>
            <p:nvSpPr>
              <p:cNvPr id="1070" name="Line"/>
              <p:cNvSpPr/>
              <p:nvPr/>
            </p:nvSpPr>
            <p:spPr>
              <a:xfrm flipH="1">
                <a:off x="262400" y="784129"/>
                <a:ext cx="1" cy="389623"/>
              </a:xfrm>
              <a:prstGeom prst="line">
                <a:avLst/>
              </a:prstGeom>
              <a:noFill/>
              <a:ln w="25400" cap="flat">
                <a:solidFill>
                  <a:srgbClr val="85888D"/>
                </a:solidFill>
                <a:prstDash val="solid"/>
                <a:miter lim="400000"/>
                <a:tailEnd type="diamond" w="med" len="med"/>
              </a:ln>
              <a:effectLst/>
            </p:spPr>
            <p:txBody>
              <a:bodyPr wrap="square" lIns="35719" tIns="35719" rIns="35719" bIns="35719" numCol="1" anchor="ctr">
                <a:noAutofit/>
              </a:bodyPr>
              <a:lstStyle/>
              <a:p>
                <a:pPr>
                  <a:defRPr sz="2400">
                    <a:solidFill>
                      <a:srgbClr val="000000"/>
                    </a:solidFill>
                  </a:defRPr>
                </a:pPr>
                <a:endParaRPr sz="1687"/>
              </a:p>
            </p:txBody>
          </p:sp>
          <p:sp>
            <p:nvSpPr>
              <p:cNvPr id="1071" name="Q"/>
              <p:cNvSpPr txBox="1"/>
              <p:nvPr/>
            </p:nvSpPr>
            <p:spPr>
              <a:xfrm>
                <a:off x="29703" y="-22478"/>
                <a:ext cx="531199" cy="71805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lgn="l" defTabSz="914400">
                  <a:spcBef>
                    <a:spcPts val="500"/>
                  </a:spcBef>
                  <a:defRPr sz="4000">
                    <a:solidFill>
                      <a:srgbClr val="000000"/>
                    </a:solidFill>
                    <a:latin typeface="Avenir Book Oblique"/>
                    <a:ea typeface="Avenir Book Oblique"/>
                    <a:cs typeface="Avenir Book Oblique"/>
                    <a:sym typeface="Avenir Book Oblique"/>
                  </a:defRPr>
                </a:lvl1pPr>
              </a:lstStyle>
              <a:p>
                <a:pPr>
                  <a:defRPr>
                    <a:latin typeface="Avenir Book"/>
                    <a:ea typeface="Avenir Book"/>
                    <a:cs typeface="Avenir Book"/>
                    <a:sym typeface="Avenir Book"/>
                  </a:defRPr>
                </a:pPr>
                <a:r>
                  <a:rPr sz="2812"/>
                  <a:t>Q</a:t>
                </a:r>
              </a:p>
            </p:txBody>
          </p:sp>
        </p:grpSp>
        <p:pic>
          <p:nvPicPr>
            <p:cNvPr id="1073" name="Image" descr="Image"/>
            <p:cNvPicPr>
              <a:picLocks noChangeAspect="1"/>
            </p:cNvPicPr>
            <p:nvPr/>
          </p:nvPicPr>
          <p:blipFill>
            <a:blip r:embed="rId2"/>
            <a:stretch>
              <a:fillRect/>
            </a:stretch>
          </p:blipFill>
          <p:spPr>
            <a:xfrm>
              <a:off x="802349" y="1767075"/>
              <a:ext cx="171128" cy="195574"/>
            </a:xfrm>
            <a:prstGeom prst="rect">
              <a:avLst/>
            </a:prstGeom>
            <a:ln w="12700" cap="flat">
              <a:noFill/>
              <a:miter lim="400000"/>
            </a:ln>
            <a:effectLst/>
          </p:spPr>
        </p:pic>
      </p:grpSp>
      <p:grpSp>
        <p:nvGrpSpPr>
          <p:cNvPr id="1108" name="Group"/>
          <p:cNvGrpSpPr/>
          <p:nvPr/>
        </p:nvGrpSpPr>
        <p:grpSpPr>
          <a:xfrm>
            <a:off x="1082561" y="5565213"/>
            <a:ext cx="7497944" cy="1026057"/>
            <a:chOff x="190229" y="0"/>
            <a:chExt cx="10663741" cy="1459279"/>
          </a:xfrm>
        </p:grpSpPr>
        <p:grpSp>
          <p:nvGrpSpPr>
            <p:cNvPr id="1081" name="Group"/>
            <p:cNvGrpSpPr/>
            <p:nvPr/>
          </p:nvGrpSpPr>
          <p:grpSpPr>
            <a:xfrm>
              <a:off x="190229" y="987445"/>
              <a:ext cx="10663741" cy="471834"/>
              <a:chOff x="190229" y="24434"/>
              <a:chExt cx="10663739" cy="471833"/>
            </a:xfrm>
          </p:grpSpPr>
          <p:sp>
            <p:nvSpPr>
              <p:cNvPr id="1075" name="Which"/>
              <p:cNvSpPr txBox="1"/>
              <p:nvPr/>
            </p:nvSpPr>
            <p:spPr>
              <a:xfrm>
                <a:off x="190229" y="24435"/>
                <a:ext cx="1540465" cy="47183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spAutoFit/>
              </a:bodyPr>
              <a:lstStyle>
                <a:lvl1pPr algn="l">
                  <a:spcBef>
                    <a:spcPts val="4200"/>
                  </a:spcBef>
                  <a:defRPr sz="2400">
                    <a:solidFill>
                      <a:srgbClr val="000000"/>
                    </a:solidFill>
                    <a:latin typeface="Avenir Book"/>
                    <a:ea typeface="Avenir Book"/>
                    <a:cs typeface="Avenir Book"/>
                    <a:sym typeface="Avenir Book"/>
                  </a:defRPr>
                </a:lvl1pPr>
              </a:lstStyle>
              <a:p>
                <a:r>
                  <a:rPr sz="1687"/>
                  <a:t>Which</a:t>
                </a:r>
              </a:p>
            </p:txBody>
          </p:sp>
          <p:sp>
            <p:nvSpPr>
              <p:cNvPr id="1076" name="team"/>
              <p:cNvSpPr txBox="1"/>
              <p:nvPr/>
            </p:nvSpPr>
            <p:spPr>
              <a:xfrm>
                <a:off x="1585413" y="24434"/>
                <a:ext cx="1026247" cy="47183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spAutoFit/>
              </a:bodyPr>
              <a:lstStyle>
                <a:lvl1pPr algn="l">
                  <a:spcBef>
                    <a:spcPts val="4200"/>
                  </a:spcBef>
                  <a:defRPr sz="2400">
                    <a:solidFill>
                      <a:srgbClr val="000000"/>
                    </a:solidFill>
                    <a:latin typeface="Avenir Book"/>
                    <a:ea typeface="Avenir Book"/>
                    <a:cs typeface="Avenir Book"/>
                    <a:sym typeface="Avenir Book"/>
                  </a:defRPr>
                </a:lvl1pPr>
              </a:lstStyle>
              <a:p>
                <a:r>
                  <a:rPr sz="1687" dirty="0"/>
                  <a:t>team</a:t>
                </a:r>
              </a:p>
            </p:txBody>
          </p:sp>
          <p:sp>
            <p:nvSpPr>
              <p:cNvPr id="1077" name="won"/>
              <p:cNvSpPr txBox="1"/>
              <p:nvPr/>
            </p:nvSpPr>
            <p:spPr>
              <a:xfrm>
                <a:off x="3052957" y="24435"/>
                <a:ext cx="697315" cy="47183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spAutoFit/>
              </a:bodyPr>
              <a:lstStyle>
                <a:lvl1pPr algn="l">
                  <a:spcBef>
                    <a:spcPts val="4200"/>
                  </a:spcBef>
                  <a:defRPr sz="2400">
                    <a:solidFill>
                      <a:srgbClr val="000000"/>
                    </a:solidFill>
                    <a:latin typeface="Avenir Book"/>
                    <a:ea typeface="Avenir Book"/>
                    <a:cs typeface="Avenir Book"/>
                    <a:sym typeface="Avenir Book"/>
                  </a:defRPr>
                </a:lvl1pPr>
              </a:lstStyle>
              <a:p>
                <a:r>
                  <a:rPr sz="1687"/>
                  <a:t>won</a:t>
                </a:r>
              </a:p>
            </p:txBody>
          </p:sp>
          <p:sp>
            <p:nvSpPr>
              <p:cNvPr id="1078" name="Super"/>
              <p:cNvSpPr txBox="1"/>
              <p:nvPr/>
            </p:nvSpPr>
            <p:spPr>
              <a:xfrm>
                <a:off x="4635050" y="24435"/>
                <a:ext cx="1982581" cy="47183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spAutoFit/>
              </a:bodyPr>
              <a:lstStyle>
                <a:lvl1pPr algn="l">
                  <a:spcBef>
                    <a:spcPts val="4200"/>
                  </a:spcBef>
                  <a:defRPr sz="2400">
                    <a:solidFill>
                      <a:srgbClr val="000000"/>
                    </a:solidFill>
                    <a:latin typeface="Avenir Book"/>
                    <a:ea typeface="Avenir Book"/>
                    <a:cs typeface="Avenir Book"/>
                    <a:sym typeface="Avenir Book"/>
                  </a:defRPr>
                </a:lvl1pPr>
              </a:lstStyle>
              <a:p>
                <a:r>
                  <a:rPr sz="1687"/>
                  <a:t>Super</a:t>
                </a:r>
              </a:p>
            </p:txBody>
          </p:sp>
          <p:sp>
            <p:nvSpPr>
              <p:cNvPr id="1079" name="50"/>
              <p:cNvSpPr txBox="1"/>
              <p:nvPr/>
            </p:nvSpPr>
            <p:spPr>
              <a:xfrm>
                <a:off x="8085175" y="24435"/>
                <a:ext cx="1982581" cy="47183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spAutoFit/>
              </a:bodyPr>
              <a:lstStyle>
                <a:lvl1pPr algn="l">
                  <a:spcBef>
                    <a:spcPts val="4200"/>
                  </a:spcBef>
                  <a:defRPr sz="2400">
                    <a:solidFill>
                      <a:srgbClr val="000000"/>
                    </a:solidFill>
                    <a:latin typeface="Avenir Book"/>
                    <a:ea typeface="Avenir Book"/>
                    <a:cs typeface="Avenir Book"/>
                    <a:sym typeface="Avenir Book"/>
                  </a:defRPr>
                </a:lvl1pPr>
              </a:lstStyle>
              <a:p>
                <a:r>
                  <a:rPr sz="1687"/>
                  <a:t>50</a:t>
                </a:r>
              </a:p>
            </p:txBody>
          </p:sp>
          <p:sp>
            <p:nvSpPr>
              <p:cNvPr id="1080" name="?"/>
              <p:cNvSpPr txBox="1"/>
              <p:nvPr/>
            </p:nvSpPr>
            <p:spPr>
              <a:xfrm>
                <a:off x="9432565" y="24435"/>
                <a:ext cx="1421403" cy="47183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spAutoFit/>
              </a:bodyPr>
              <a:lstStyle>
                <a:lvl1pPr algn="l">
                  <a:spcBef>
                    <a:spcPts val="4200"/>
                  </a:spcBef>
                  <a:defRPr sz="2400">
                    <a:solidFill>
                      <a:srgbClr val="000000"/>
                    </a:solidFill>
                    <a:latin typeface="Avenir Book"/>
                    <a:ea typeface="Avenir Book"/>
                    <a:cs typeface="Avenir Book"/>
                    <a:sym typeface="Avenir Book"/>
                  </a:defRPr>
                </a:lvl1pPr>
              </a:lstStyle>
              <a:p>
                <a:r>
                  <a:rPr sz="1687"/>
                  <a:t>?</a:t>
                </a:r>
              </a:p>
            </p:txBody>
          </p:sp>
        </p:grpSp>
        <p:grpSp>
          <p:nvGrpSpPr>
            <p:cNvPr id="1107" name="Group"/>
            <p:cNvGrpSpPr/>
            <p:nvPr/>
          </p:nvGrpSpPr>
          <p:grpSpPr>
            <a:xfrm>
              <a:off x="385519" y="0"/>
              <a:ext cx="9509538" cy="946516"/>
              <a:chOff x="0" y="0"/>
              <a:chExt cx="9509536" cy="946515"/>
            </a:xfrm>
          </p:grpSpPr>
          <p:grpSp>
            <p:nvGrpSpPr>
              <p:cNvPr id="1085" name="Group"/>
              <p:cNvGrpSpPr/>
              <p:nvPr/>
            </p:nvGrpSpPr>
            <p:grpSpPr>
              <a:xfrm>
                <a:off x="0" y="3401"/>
                <a:ext cx="506835" cy="943115"/>
                <a:chOff x="0" y="0"/>
                <a:chExt cx="506834" cy="943114"/>
              </a:xfrm>
            </p:grpSpPr>
            <p:sp>
              <p:nvSpPr>
                <p:cNvPr id="1082" name="Rounded Rectangle"/>
                <p:cNvSpPr/>
                <p:nvPr/>
              </p:nvSpPr>
              <p:spPr>
                <a:xfrm>
                  <a:off x="0" y="0"/>
                  <a:ext cx="506835" cy="943115"/>
                </a:xfrm>
                <a:prstGeom prst="roundRect">
                  <a:avLst>
                    <a:gd name="adj" fmla="val 42291"/>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solidFill>
                        <a:srgbClr val="000000"/>
                      </a:solidFill>
                    </a:defRPr>
                  </a:pPr>
                  <a:endParaRPr sz="1687"/>
                </a:p>
              </p:txBody>
            </p:sp>
            <p:sp>
              <p:nvSpPr>
                <p:cNvPr id="1083" name="Oval"/>
                <p:cNvSpPr/>
                <p:nvPr/>
              </p:nvSpPr>
              <p:spPr>
                <a:xfrm>
                  <a:off x="79206" y="85737"/>
                  <a:ext cx="348422" cy="351157"/>
                </a:xfrm>
                <a:prstGeom prst="ellipse">
                  <a:avLst/>
                </a:prstGeom>
                <a:solidFill>
                  <a:srgbClr val="FFD479">
                    <a:alpha val="60000"/>
                  </a:srgbClr>
                </a:solidFill>
                <a:ln w="25400" cap="flat">
                  <a:solidFill>
                    <a:srgbClr val="85888D"/>
                  </a:solidFill>
                  <a:prstDash val="solid"/>
                  <a:miter lim="400000"/>
                </a:ln>
                <a:effectLst/>
              </p:spPr>
              <p:txBody>
                <a:bodyPr wrap="square" lIns="35719" tIns="35719" rIns="35719" bIns="35719" numCol="1" anchor="ctr">
                  <a:noAutofit/>
                </a:bodyPr>
                <a:lstStyle/>
                <a:p>
                  <a:pPr>
                    <a:defRPr sz="2400">
                      <a:solidFill>
                        <a:srgbClr val="000000"/>
                      </a:solidFill>
                    </a:defRPr>
                  </a:pPr>
                  <a:endParaRPr sz="1687"/>
                </a:p>
              </p:txBody>
            </p:sp>
            <p:sp>
              <p:nvSpPr>
                <p:cNvPr id="1084" name="Oval"/>
                <p:cNvSpPr/>
                <p:nvPr/>
              </p:nvSpPr>
              <p:spPr>
                <a:xfrm>
                  <a:off x="79206" y="514425"/>
                  <a:ext cx="348422" cy="351157"/>
                </a:xfrm>
                <a:prstGeom prst="ellipse">
                  <a:avLst/>
                </a:prstGeom>
                <a:solidFill>
                  <a:srgbClr val="FFD479">
                    <a:alpha val="60000"/>
                  </a:srgbClr>
                </a:solidFill>
                <a:ln w="25400" cap="flat">
                  <a:solidFill>
                    <a:srgbClr val="85888D"/>
                  </a:solidFill>
                  <a:prstDash val="solid"/>
                  <a:miter lim="400000"/>
                </a:ln>
                <a:effectLst/>
              </p:spPr>
              <p:txBody>
                <a:bodyPr wrap="square" lIns="35719" tIns="35719" rIns="35719" bIns="35719" numCol="1" anchor="ctr">
                  <a:noAutofit/>
                </a:bodyPr>
                <a:lstStyle/>
                <a:p>
                  <a:pPr>
                    <a:defRPr sz="2400">
                      <a:solidFill>
                        <a:srgbClr val="000000"/>
                      </a:solidFill>
                    </a:defRPr>
                  </a:pPr>
                  <a:endParaRPr sz="1687"/>
                </a:p>
              </p:txBody>
            </p:sp>
          </p:grpSp>
          <p:grpSp>
            <p:nvGrpSpPr>
              <p:cNvPr id="1089" name="Group"/>
              <p:cNvGrpSpPr/>
              <p:nvPr/>
            </p:nvGrpSpPr>
            <p:grpSpPr>
              <a:xfrm>
                <a:off x="1532140" y="0"/>
                <a:ext cx="506835" cy="943115"/>
                <a:chOff x="0" y="0"/>
                <a:chExt cx="506834" cy="943114"/>
              </a:xfrm>
            </p:grpSpPr>
            <p:sp>
              <p:nvSpPr>
                <p:cNvPr id="1086" name="Rounded Rectangle"/>
                <p:cNvSpPr/>
                <p:nvPr/>
              </p:nvSpPr>
              <p:spPr>
                <a:xfrm>
                  <a:off x="0" y="0"/>
                  <a:ext cx="506835" cy="943115"/>
                </a:xfrm>
                <a:prstGeom prst="roundRect">
                  <a:avLst>
                    <a:gd name="adj" fmla="val 42291"/>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solidFill>
                        <a:srgbClr val="000000"/>
                      </a:solidFill>
                    </a:defRPr>
                  </a:pPr>
                  <a:endParaRPr sz="1687"/>
                </a:p>
              </p:txBody>
            </p:sp>
            <p:sp>
              <p:nvSpPr>
                <p:cNvPr id="1087" name="Oval"/>
                <p:cNvSpPr/>
                <p:nvPr/>
              </p:nvSpPr>
              <p:spPr>
                <a:xfrm>
                  <a:off x="79206" y="85737"/>
                  <a:ext cx="348422" cy="351157"/>
                </a:xfrm>
                <a:prstGeom prst="ellipse">
                  <a:avLst/>
                </a:prstGeom>
                <a:solidFill>
                  <a:srgbClr val="FFD479">
                    <a:alpha val="60000"/>
                  </a:srgbClr>
                </a:solidFill>
                <a:ln w="25400" cap="flat">
                  <a:solidFill>
                    <a:srgbClr val="85888D"/>
                  </a:solidFill>
                  <a:prstDash val="solid"/>
                  <a:miter lim="400000"/>
                </a:ln>
                <a:effectLst/>
              </p:spPr>
              <p:txBody>
                <a:bodyPr wrap="square" lIns="35719" tIns="35719" rIns="35719" bIns="35719" numCol="1" anchor="ctr">
                  <a:noAutofit/>
                </a:bodyPr>
                <a:lstStyle/>
                <a:p>
                  <a:pPr>
                    <a:defRPr sz="2400">
                      <a:solidFill>
                        <a:srgbClr val="000000"/>
                      </a:solidFill>
                    </a:defRPr>
                  </a:pPr>
                  <a:endParaRPr sz="1687"/>
                </a:p>
              </p:txBody>
            </p:sp>
            <p:sp>
              <p:nvSpPr>
                <p:cNvPr id="1088" name="Oval"/>
                <p:cNvSpPr/>
                <p:nvPr/>
              </p:nvSpPr>
              <p:spPr>
                <a:xfrm>
                  <a:off x="79206" y="514425"/>
                  <a:ext cx="348422" cy="351157"/>
                </a:xfrm>
                <a:prstGeom prst="ellipse">
                  <a:avLst/>
                </a:prstGeom>
                <a:solidFill>
                  <a:srgbClr val="FFD479">
                    <a:alpha val="60000"/>
                  </a:srgbClr>
                </a:solidFill>
                <a:ln w="25400" cap="flat">
                  <a:solidFill>
                    <a:srgbClr val="85888D"/>
                  </a:solidFill>
                  <a:prstDash val="solid"/>
                  <a:miter lim="400000"/>
                </a:ln>
                <a:effectLst/>
              </p:spPr>
              <p:txBody>
                <a:bodyPr wrap="square" lIns="35719" tIns="35719" rIns="35719" bIns="35719" numCol="1" anchor="ctr">
                  <a:noAutofit/>
                </a:bodyPr>
                <a:lstStyle/>
                <a:p>
                  <a:pPr>
                    <a:defRPr sz="2400">
                      <a:solidFill>
                        <a:srgbClr val="000000"/>
                      </a:solidFill>
                    </a:defRPr>
                  </a:pPr>
                  <a:endParaRPr sz="1687"/>
                </a:p>
              </p:txBody>
            </p:sp>
          </p:grpSp>
          <p:grpSp>
            <p:nvGrpSpPr>
              <p:cNvPr id="1093" name="Group"/>
              <p:cNvGrpSpPr/>
              <p:nvPr/>
            </p:nvGrpSpPr>
            <p:grpSpPr>
              <a:xfrm>
                <a:off x="2823152" y="0"/>
                <a:ext cx="506836" cy="943115"/>
                <a:chOff x="0" y="0"/>
                <a:chExt cx="506834" cy="943114"/>
              </a:xfrm>
            </p:grpSpPr>
            <p:sp>
              <p:nvSpPr>
                <p:cNvPr id="1090" name="Rounded Rectangle"/>
                <p:cNvSpPr/>
                <p:nvPr/>
              </p:nvSpPr>
              <p:spPr>
                <a:xfrm>
                  <a:off x="0" y="0"/>
                  <a:ext cx="506835" cy="943115"/>
                </a:xfrm>
                <a:prstGeom prst="roundRect">
                  <a:avLst>
                    <a:gd name="adj" fmla="val 42291"/>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solidFill>
                        <a:srgbClr val="000000"/>
                      </a:solidFill>
                    </a:defRPr>
                  </a:pPr>
                  <a:endParaRPr sz="1687"/>
                </a:p>
              </p:txBody>
            </p:sp>
            <p:sp>
              <p:nvSpPr>
                <p:cNvPr id="1091" name="Oval"/>
                <p:cNvSpPr/>
                <p:nvPr/>
              </p:nvSpPr>
              <p:spPr>
                <a:xfrm>
                  <a:off x="79206" y="85737"/>
                  <a:ext cx="348422" cy="351157"/>
                </a:xfrm>
                <a:prstGeom prst="ellipse">
                  <a:avLst/>
                </a:prstGeom>
                <a:solidFill>
                  <a:srgbClr val="FFD479">
                    <a:alpha val="60000"/>
                  </a:srgbClr>
                </a:solidFill>
                <a:ln w="25400" cap="flat">
                  <a:solidFill>
                    <a:srgbClr val="85888D"/>
                  </a:solidFill>
                  <a:prstDash val="solid"/>
                  <a:miter lim="400000"/>
                </a:ln>
                <a:effectLst/>
              </p:spPr>
              <p:txBody>
                <a:bodyPr wrap="square" lIns="35719" tIns="35719" rIns="35719" bIns="35719" numCol="1" anchor="ctr">
                  <a:noAutofit/>
                </a:bodyPr>
                <a:lstStyle/>
                <a:p>
                  <a:pPr>
                    <a:defRPr sz="2400">
                      <a:solidFill>
                        <a:srgbClr val="000000"/>
                      </a:solidFill>
                    </a:defRPr>
                  </a:pPr>
                  <a:endParaRPr sz="1687"/>
                </a:p>
              </p:txBody>
            </p:sp>
            <p:sp>
              <p:nvSpPr>
                <p:cNvPr id="1092" name="Oval"/>
                <p:cNvSpPr/>
                <p:nvPr/>
              </p:nvSpPr>
              <p:spPr>
                <a:xfrm>
                  <a:off x="79206" y="514425"/>
                  <a:ext cx="348422" cy="351157"/>
                </a:xfrm>
                <a:prstGeom prst="ellipse">
                  <a:avLst/>
                </a:prstGeom>
                <a:solidFill>
                  <a:srgbClr val="FFD479">
                    <a:alpha val="60000"/>
                  </a:srgbClr>
                </a:solidFill>
                <a:ln w="25400" cap="flat">
                  <a:solidFill>
                    <a:srgbClr val="85888D"/>
                  </a:solidFill>
                  <a:prstDash val="solid"/>
                  <a:miter lim="400000"/>
                </a:ln>
                <a:effectLst/>
              </p:spPr>
              <p:txBody>
                <a:bodyPr wrap="square" lIns="35719" tIns="35719" rIns="35719" bIns="35719" numCol="1" anchor="ctr">
                  <a:noAutofit/>
                </a:bodyPr>
                <a:lstStyle/>
                <a:p>
                  <a:pPr>
                    <a:defRPr sz="2400">
                      <a:solidFill>
                        <a:srgbClr val="000000"/>
                      </a:solidFill>
                    </a:defRPr>
                  </a:pPr>
                  <a:endParaRPr sz="1687"/>
                </a:p>
              </p:txBody>
            </p:sp>
          </p:grpSp>
          <p:grpSp>
            <p:nvGrpSpPr>
              <p:cNvPr id="1097" name="Group"/>
              <p:cNvGrpSpPr/>
              <p:nvPr/>
            </p:nvGrpSpPr>
            <p:grpSpPr>
              <a:xfrm>
                <a:off x="4346035" y="0"/>
                <a:ext cx="506835" cy="943115"/>
                <a:chOff x="0" y="0"/>
                <a:chExt cx="506834" cy="943114"/>
              </a:xfrm>
            </p:grpSpPr>
            <p:sp>
              <p:nvSpPr>
                <p:cNvPr id="1094" name="Rounded Rectangle"/>
                <p:cNvSpPr/>
                <p:nvPr/>
              </p:nvSpPr>
              <p:spPr>
                <a:xfrm>
                  <a:off x="0" y="0"/>
                  <a:ext cx="506835" cy="943115"/>
                </a:xfrm>
                <a:prstGeom prst="roundRect">
                  <a:avLst>
                    <a:gd name="adj" fmla="val 42291"/>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solidFill>
                        <a:srgbClr val="000000"/>
                      </a:solidFill>
                    </a:defRPr>
                  </a:pPr>
                  <a:endParaRPr sz="1687"/>
                </a:p>
              </p:txBody>
            </p:sp>
            <p:sp>
              <p:nvSpPr>
                <p:cNvPr id="1095" name="Oval"/>
                <p:cNvSpPr/>
                <p:nvPr/>
              </p:nvSpPr>
              <p:spPr>
                <a:xfrm>
                  <a:off x="79206" y="85737"/>
                  <a:ext cx="348422" cy="351157"/>
                </a:xfrm>
                <a:prstGeom prst="ellipse">
                  <a:avLst/>
                </a:prstGeom>
                <a:solidFill>
                  <a:srgbClr val="FFD479">
                    <a:alpha val="60000"/>
                  </a:srgbClr>
                </a:solidFill>
                <a:ln w="25400" cap="flat">
                  <a:solidFill>
                    <a:srgbClr val="85888D"/>
                  </a:solidFill>
                  <a:prstDash val="solid"/>
                  <a:miter lim="400000"/>
                </a:ln>
                <a:effectLst/>
              </p:spPr>
              <p:txBody>
                <a:bodyPr wrap="square" lIns="35719" tIns="35719" rIns="35719" bIns="35719" numCol="1" anchor="ctr">
                  <a:noAutofit/>
                </a:bodyPr>
                <a:lstStyle/>
                <a:p>
                  <a:pPr>
                    <a:defRPr sz="2400">
                      <a:solidFill>
                        <a:srgbClr val="000000"/>
                      </a:solidFill>
                    </a:defRPr>
                  </a:pPr>
                  <a:endParaRPr sz="1687"/>
                </a:p>
              </p:txBody>
            </p:sp>
            <p:sp>
              <p:nvSpPr>
                <p:cNvPr id="1096" name="Oval"/>
                <p:cNvSpPr/>
                <p:nvPr/>
              </p:nvSpPr>
              <p:spPr>
                <a:xfrm>
                  <a:off x="79206" y="514425"/>
                  <a:ext cx="348422" cy="351157"/>
                </a:xfrm>
                <a:prstGeom prst="ellipse">
                  <a:avLst/>
                </a:prstGeom>
                <a:solidFill>
                  <a:srgbClr val="FFD479">
                    <a:alpha val="60000"/>
                  </a:srgbClr>
                </a:solidFill>
                <a:ln w="25400" cap="flat">
                  <a:solidFill>
                    <a:srgbClr val="85888D"/>
                  </a:solidFill>
                  <a:prstDash val="solid"/>
                  <a:miter lim="400000"/>
                </a:ln>
                <a:effectLst/>
              </p:spPr>
              <p:txBody>
                <a:bodyPr wrap="square" lIns="35719" tIns="35719" rIns="35719" bIns="35719" numCol="1" anchor="ctr">
                  <a:noAutofit/>
                </a:bodyPr>
                <a:lstStyle/>
                <a:p>
                  <a:pPr>
                    <a:defRPr sz="2400">
                      <a:solidFill>
                        <a:srgbClr val="000000"/>
                      </a:solidFill>
                    </a:defRPr>
                  </a:pPr>
                  <a:endParaRPr sz="1687"/>
                </a:p>
              </p:txBody>
            </p:sp>
          </p:grpSp>
          <p:grpSp>
            <p:nvGrpSpPr>
              <p:cNvPr id="1101" name="Group"/>
              <p:cNvGrpSpPr/>
              <p:nvPr/>
            </p:nvGrpSpPr>
            <p:grpSpPr>
              <a:xfrm>
                <a:off x="7521035" y="3401"/>
                <a:ext cx="506836" cy="943115"/>
                <a:chOff x="0" y="0"/>
                <a:chExt cx="506834" cy="943114"/>
              </a:xfrm>
            </p:grpSpPr>
            <p:sp>
              <p:nvSpPr>
                <p:cNvPr id="1098" name="Rounded Rectangle"/>
                <p:cNvSpPr/>
                <p:nvPr/>
              </p:nvSpPr>
              <p:spPr>
                <a:xfrm>
                  <a:off x="0" y="0"/>
                  <a:ext cx="506835" cy="943115"/>
                </a:xfrm>
                <a:prstGeom prst="roundRect">
                  <a:avLst>
                    <a:gd name="adj" fmla="val 42291"/>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solidFill>
                        <a:srgbClr val="000000"/>
                      </a:solidFill>
                    </a:defRPr>
                  </a:pPr>
                  <a:endParaRPr sz="1687"/>
                </a:p>
              </p:txBody>
            </p:sp>
            <p:sp>
              <p:nvSpPr>
                <p:cNvPr id="1099" name="Oval"/>
                <p:cNvSpPr/>
                <p:nvPr/>
              </p:nvSpPr>
              <p:spPr>
                <a:xfrm>
                  <a:off x="79206" y="85737"/>
                  <a:ext cx="348422" cy="351157"/>
                </a:xfrm>
                <a:prstGeom prst="ellipse">
                  <a:avLst/>
                </a:prstGeom>
                <a:solidFill>
                  <a:srgbClr val="FFD479">
                    <a:alpha val="60000"/>
                  </a:srgbClr>
                </a:solidFill>
                <a:ln w="25400" cap="flat">
                  <a:solidFill>
                    <a:srgbClr val="85888D"/>
                  </a:solidFill>
                  <a:prstDash val="solid"/>
                  <a:miter lim="400000"/>
                </a:ln>
                <a:effectLst/>
              </p:spPr>
              <p:txBody>
                <a:bodyPr wrap="square" lIns="35719" tIns="35719" rIns="35719" bIns="35719" numCol="1" anchor="ctr">
                  <a:noAutofit/>
                </a:bodyPr>
                <a:lstStyle/>
                <a:p>
                  <a:pPr>
                    <a:defRPr sz="2400">
                      <a:solidFill>
                        <a:srgbClr val="000000"/>
                      </a:solidFill>
                    </a:defRPr>
                  </a:pPr>
                  <a:endParaRPr sz="1687"/>
                </a:p>
              </p:txBody>
            </p:sp>
            <p:sp>
              <p:nvSpPr>
                <p:cNvPr id="1100" name="Oval"/>
                <p:cNvSpPr/>
                <p:nvPr/>
              </p:nvSpPr>
              <p:spPr>
                <a:xfrm>
                  <a:off x="79206" y="514425"/>
                  <a:ext cx="348422" cy="351157"/>
                </a:xfrm>
                <a:prstGeom prst="ellipse">
                  <a:avLst/>
                </a:prstGeom>
                <a:solidFill>
                  <a:srgbClr val="FFD479">
                    <a:alpha val="60000"/>
                  </a:srgbClr>
                </a:solidFill>
                <a:ln w="25400" cap="flat">
                  <a:solidFill>
                    <a:srgbClr val="85888D"/>
                  </a:solidFill>
                  <a:prstDash val="solid"/>
                  <a:miter lim="400000"/>
                </a:ln>
                <a:effectLst/>
              </p:spPr>
              <p:txBody>
                <a:bodyPr wrap="square" lIns="35719" tIns="35719" rIns="35719" bIns="35719" numCol="1" anchor="ctr">
                  <a:noAutofit/>
                </a:bodyPr>
                <a:lstStyle/>
                <a:p>
                  <a:pPr>
                    <a:defRPr sz="2400">
                      <a:solidFill>
                        <a:srgbClr val="000000"/>
                      </a:solidFill>
                    </a:defRPr>
                  </a:pPr>
                  <a:endParaRPr sz="1687"/>
                </a:p>
              </p:txBody>
            </p:sp>
          </p:grpSp>
          <p:grpSp>
            <p:nvGrpSpPr>
              <p:cNvPr id="1105" name="Group"/>
              <p:cNvGrpSpPr/>
              <p:nvPr/>
            </p:nvGrpSpPr>
            <p:grpSpPr>
              <a:xfrm>
                <a:off x="9002702" y="0"/>
                <a:ext cx="506835" cy="943115"/>
                <a:chOff x="0" y="0"/>
                <a:chExt cx="506834" cy="943114"/>
              </a:xfrm>
            </p:grpSpPr>
            <p:sp>
              <p:nvSpPr>
                <p:cNvPr id="1102" name="Rounded Rectangle"/>
                <p:cNvSpPr/>
                <p:nvPr/>
              </p:nvSpPr>
              <p:spPr>
                <a:xfrm>
                  <a:off x="0" y="0"/>
                  <a:ext cx="506835" cy="943115"/>
                </a:xfrm>
                <a:prstGeom prst="roundRect">
                  <a:avLst>
                    <a:gd name="adj" fmla="val 42291"/>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solidFill>
                        <a:srgbClr val="000000"/>
                      </a:solidFill>
                    </a:defRPr>
                  </a:pPr>
                  <a:endParaRPr sz="1687"/>
                </a:p>
              </p:txBody>
            </p:sp>
            <p:sp>
              <p:nvSpPr>
                <p:cNvPr id="1103" name="Oval"/>
                <p:cNvSpPr/>
                <p:nvPr/>
              </p:nvSpPr>
              <p:spPr>
                <a:xfrm>
                  <a:off x="79206" y="85737"/>
                  <a:ext cx="348422" cy="351157"/>
                </a:xfrm>
                <a:prstGeom prst="ellipse">
                  <a:avLst/>
                </a:prstGeom>
                <a:solidFill>
                  <a:srgbClr val="FFD479">
                    <a:alpha val="60000"/>
                  </a:srgbClr>
                </a:solidFill>
                <a:ln w="25400" cap="flat">
                  <a:solidFill>
                    <a:srgbClr val="85888D"/>
                  </a:solidFill>
                  <a:prstDash val="solid"/>
                  <a:miter lim="400000"/>
                </a:ln>
                <a:effectLst/>
              </p:spPr>
              <p:txBody>
                <a:bodyPr wrap="square" lIns="35719" tIns="35719" rIns="35719" bIns="35719" numCol="1" anchor="ctr">
                  <a:noAutofit/>
                </a:bodyPr>
                <a:lstStyle/>
                <a:p>
                  <a:pPr>
                    <a:defRPr sz="2400">
                      <a:solidFill>
                        <a:srgbClr val="000000"/>
                      </a:solidFill>
                    </a:defRPr>
                  </a:pPr>
                  <a:endParaRPr sz="1687"/>
                </a:p>
              </p:txBody>
            </p:sp>
            <p:sp>
              <p:nvSpPr>
                <p:cNvPr id="1104" name="Oval"/>
                <p:cNvSpPr/>
                <p:nvPr/>
              </p:nvSpPr>
              <p:spPr>
                <a:xfrm>
                  <a:off x="79206" y="514425"/>
                  <a:ext cx="348422" cy="351157"/>
                </a:xfrm>
                <a:prstGeom prst="ellipse">
                  <a:avLst/>
                </a:prstGeom>
                <a:solidFill>
                  <a:srgbClr val="FFD479">
                    <a:alpha val="60000"/>
                  </a:srgbClr>
                </a:solidFill>
                <a:ln w="25400" cap="flat">
                  <a:solidFill>
                    <a:srgbClr val="85888D"/>
                  </a:solidFill>
                  <a:prstDash val="solid"/>
                  <a:miter lim="400000"/>
                </a:ln>
                <a:effectLst/>
              </p:spPr>
              <p:txBody>
                <a:bodyPr wrap="square" lIns="35719" tIns="35719" rIns="35719" bIns="35719" numCol="1" anchor="ctr">
                  <a:noAutofit/>
                </a:bodyPr>
                <a:lstStyle/>
                <a:p>
                  <a:pPr>
                    <a:defRPr sz="2400">
                      <a:solidFill>
                        <a:srgbClr val="000000"/>
                      </a:solidFill>
                    </a:defRPr>
                  </a:pPr>
                  <a:endParaRPr sz="1687"/>
                </a:p>
              </p:txBody>
            </p:sp>
          </p:grpSp>
          <p:sp>
            <p:nvSpPr>
              <p:cNvPr id="1106" name="…"/>
              <p:cNvSpPr txBox="1"/>
              <p:nvPr/>
            </p:nvSpPr>
            <p:spPr>
              <a:xfrm>
                <a:off x="5990756" y="210600"/>
                <a:ext cx="471558" cy="52871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lvl1pPr>
                  <a:defRPr sz="2400">
                    <a:solidFill>
                      <a:srgbClr val="000000"/>
                    </a:solidFill>
                  </a:defRPr>
                </a:lvl1pPr>
              </a:lstStyle>
              <a:p>
                <a:r>
                  <a:rPr sz="1687"/>
                  <a:t>…</a:t>
                </a:r>
              </a:p>
            </p:txBody>
          </p:sp>
        </p:grpSp>
      </p:grpSp>
      <p:grpSp>
        <p:nvGrpSpPr>
          <p:cNvPr id="1111" name="Group"/>
          <p:cNvGrpSpPr/>
          <p:nvPr/>
        </p:nvGrpSpPr>
        <p:grpSpPr>
          <a:xfrm>
            <a:off x="1449735" y="2884766"/>
            <a:ext cx="6036656" cy="1887225"/>
            <a:chOff x="0" y="-194402"/>
            <a:chExt cx="8585464" cy="2684052"/>
          </a:xfrm>
        </p:grpSpPr>
        <p:sp>
          <p:nvSpPr>
            <p:cNvPr id="1109" name="Line"/>
            <p:cNvSpPr/>
            <p:nvPr/>
          </p:nvSpPr>
          <p:spPr>
            <a:xfrm flipV="1">
              <a:off x="-1" y="-155186"/>
              <a:ext cx="4452417" cy="905523"/>
            </a:xfrm>
            <a:prstGeom prst="line">
              <a:avLst/>
            </a:prstGeom>
            <a:noFill/>
            <a:ln w="25400" cap="flat">
              <a:solidFill>
                <a:srgbClr val="85888D"/>
              </a:solidFill>
              <a:prstDash val="solid"/>
              <a:miter lim="400000"/>
              <a:tailEnd type="triangle" w="med" len="med"/>
            </a:ln>
            <a:effectLst/>
          </p:spPr>
          <p:txBody>
            <a:bodyPr wrap="square" lIns="35719" tIns="35719" rIns="35719" bIns="35719" numCol="1" anchor="ctr">
              <a:noAutofit/>
            </a:bodyPr>
            <a:lstStyle/>
            <a:p>
              <a:pPr>
                <a:defRPr sz="2400">
                  <a:solidFill>
                    <a:srgbClr val="000000"/>
                  </a:solidFill>
                </a:defRPr>
              </a:pPr>
              <a:endParaRPr sz="1687"/>
            </a:p>
          </p:txBody>
        </p:sp>
        <p:sp>
          <p:nvSpPr>
            <p:cNvPr id="1110" name="Line"/>
            <p:cNvSpPr/>
            <p:nvPr/>
          </p:nvSpPr>
          <p:spPr>
            <a:xfrm flipH="1" flipV="1">
              <a:off x="5099096" y="-194403"/>
              <a:ext cx="3486369" cy="2684053"/>
            </a:xfrm>
            <a:prstGeom prst="line">
              <a:avLst/>
            </a:prstGeom>
            <a:noFill/>
            <a:ln w="25400" cap="flat">
              <a:solidFill>
                <a:srgbClr val="85888D"/>
              </a:solidFill>
              <a:prstDash val="solid"/>
              <a:miter lim="400000"/>
              <a:tailEnd type="triangle" w="med" len="med"/>
            </a:ln>
            <a:effectLst/>
          </p:spPr>
          <p:txBody>
            <a:bodyPr wrap="square" lIns="35719" tIns="35719" rIns="35719" bIns="35719" numCol="1" anchor="ctr">
              <a:noAutofit/>
            </a:bodyPr>
            <a:lstStyle/>
            <a:p>
              <a:pPr>
                <a:defRPr sz="2400">
                  <a:solidFill>
                    <a:srgbClr val="000000"/>
                  </a:solidFill>
                </a:defRPr>
              </a:pPr>
              <a:endParaRPr sz="1687"/>
            </a:p>
          </p:txBody>
        </p:sp>
      </p:grpSp>
      <p:grpSp>
        <p:nvGrpSpPr>
          <p:cNvPr id="1148" name="Group"/>
          <p:cNvGrpSpPr/>
          <p:nvPr/>
        </p:nvGrpSpPr>
        <p:grpSpPr>
          <a:xfrm>
            <a:off x="1219873" y="4496446"/>
            <a:ext cx="6686394" cy="1014306"/>
            <a:chOff x="0" y="0"/>
            <a:chExt cx="9509536" cy="1442567"/>
          </a:xfrm>
        </p:grpSpPr>
        <p:grpSp>
          <p:nvGrpSpPr>
            <p:cNvPr id="1141" name="Group"/>
            <p:cNvGrpSpPr/>
            <p:nvPr/>
          </p:nvGrpSpPr>
          <p:grpSpPr>
            <a:xfrm>
              <a:off x="0" y="0"/>
              <a:ext cx="9509537" cy="946516"/>
              <a:chOff x="0" y="0"/>
              <a:chExt cx="9509536" cy="946515"/>
            </a:xfrm>
          </p:grpSpPr>
          <p:grpSp>
            <p:nvGrpSpPr>
              <p:cNvPr id="1115" name="Group"/>
              <p:cNvGrpSpPr/>
              <p:nvPr/>
            </p:nvGrpSpPr>
            <p:grpSpPr>
              <a:xfrm>
                <a:off x="0" y="3401"/>
                <a:ext cx="506835" cy="943115"/>
                <a:chOff x="0" y="0"/>
                <a:chExt cx="506834" cy="943114"/>
              </a:xfrm>
            </p:grpSpPr>
            <p:sp>
              <p:nvSpPr>
                <p:cNvPr id="1112" name="Rounded Rectangle"/>
                <p:cNvSpPr/>
                <p:nvPr/>
              </p:nvSpPr>
              <p:spPr>
                <a:xfrm>
                  <a:off x="0" y="0"/>
                  <a:ext cx="506835" cy="943115"/>
                </a:xfrm>
                <a:prstGeom prst="roundRect">
                  <a:avLst>
                    <a:gd name="adj" fmla="val 42291"/>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solidFill>
                        <a:srgbClr val="000000"/>
                      </a:solidFill>
                    </a:defRPr>
                  </a:pPr>
                  <a:endParaRPr sz="1687"/>
                </a:p>
              </p:txBody>
            </p:sp>
            <p:sp>
              <p:nvSpPr>
                <p:cNvPr id="1113" name="Oval"/>
                <p:cNvSpPr/>
                <p:nvPr/>
              </p:nvSpPr>
              <p:spPr>
                <a:xfrm>
                  <a:off x="79206" y="85737"/>
                  <a:ext cx="348422" cy="351157"/>
                </a:xfrm>
                <a:prstGeom prst="ellipse">
                  <a:avLst/>
                </a:prstGeom>
                <a:solidFill>
                  <a:srgbClr val="EC5D57"/>
                </a:solidFill>
                <a:ln w="25400" cap="flat">
                  <a:solidFill>
                    <a:srgbClr val="85888D"/>
                  </a:solidFill>
                  <a:prstDash val="solid"/>
                  <a:miter lim="400000"/>
                </a:ln>
                <a:effectLst/>
              </p:spPr>
              <p:txBody>
                <a:bodyPr wrap="square" lIns="35719" tIns="35719" rIns="35719" bIns="35719" numCol="1" anchor="ctr">
                  <a:noAutofit/>
                </a:bodyPr>
                <a:lstStyle/>
                <a:p>
                  <a:pPr>
                    <a:defRPr sz="2400">
                      <a:solidFill>
                        <a:srgbClr val="000000"/>
                      </a:solidFill>
                    </a:defRPr>
                  </a:pPr>
                  <a:endParaRPr sz="1687"/>
                </a:p>
              </p:txBody>
            </p:sp>
            <p:sp>
              <p:nvSpPr>
                <p:cNvPr id="1114" name="Oval"/>
                <p:cNvSpPr/>
                <p:nvPr/>
              </p:nvSpPr>
              <p:spPr>
                <a:xfrm>
                  <a:off x="79206" y="514425"/>
                  <a:ext cx="348422" cy="351157"/>
                </a:xfrm>
                <a:prstGeom prst="ellipse">
                  <a:avLst/>
                </a:prstGeom>
                <a:solidFill>
                  <a:srgbClr val="EC5D57"/>
                </a:solidFill>
                <a:ln w="25400" cap="flat">
                  <a:solidFill>
                    <a:srgbClr val="85888D"/>
                  </a:solidFill>
                  <a:prstDash val="solid"/>
                  <a:miter lim="400000"/>
                </a:ln>
                <a:effectLst/>
              </p:spPr>
              <p:txBody>
                <a:bodyPr wrap="square" lIns="35719" tIns="35719" rIns="35719" bIns="35719" numCol="1" anchor="ctr">
                  <a:noAutofit/>
                </a:bodyPr>
                <a:lstStyle/>
                <a:p>
                  <a:pPr>
                    <a:defRPr sz="2400">
                      <a:solidFill>
                        <a:srgbClr val="000000"/>
                      </a:solidFill>
                    </a:defRPr>
                  </a:pPr>
                  <a:endParaRPr sz="1687"/>
                </a:p>
              </p:txBody>
            </p:sp>
          </p:grpSp>
          <p:grpSp>
            <p:nvGrpSpPr>
              <p:cNvPr id="1119" name="Group"/>
              <p:cNvGrpSpPr/>
              <p:nvPr/>
            </p:nvGrpSpPr>
            <p:grpSpPr>
              <a:xfrm>
                <a:off x="1532140" y="0"/>
                <a:ext cx="506835" cy="943115"/>
                <a:chOff x="0" y="0"/>
                <a:chExt cx="506834" cy="943114"/>
              </a:xfrm>
            </p:grpSpPr>
            <p:sp>
              <p:nvSpPr>
                <p:cNvPr id="1116" name="Rounded Rectangle"/>
                <p:cNvSpPr/>
                <p:nvPr/>
              </p:nvSpPr>
              <p:spPr>
                <a:xfrm>
                  <a:off x="0" y="0"/>
                  <a:ext cx="506835" cy="943115"/>
                </a:xfrm>
                <a:prstGeom prst="roundRect">
                  <a:avLst>
                    <a:gd name="adj" fmla="val 42291"/>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solidFill>
                        <a:srgbClr val="000000"/>
                      </a:solidFill>
                    </a:defRPr>
                  </a:pPr>
                  <a:endParaRPr sz="1687"/>
                </a:p>
              </p:txBody>
            </p:sp>
            <p:sp>
              <p:nvSpPr>
                <p:cNvPr id="1117" name="Oval"/>
                <p:cNvSpPr/>
                <p:nvPr/>
              </p:nvSpPr>
              <p:spPr>
                <a:xfrm>
                  <a:off x="79206" y="85737"/>
                  <a:ext cx="348422" cy="351157"/>
                </a:xfrm>
                <a:prstGeom prst="ellipse">
                  <a:avLst/>
                </a:prstGeom>
                <a:solidFill>
                  <a:srgbClr val="EC5D57"/>
                </a:solidFill>
                <a:ln w="25400" cap="flat">
                  <a:solidFill>
                    <a:srgbClr val="85888D"/>
                  </a:solidFill>
                  <a:prstDash val="solid"/>
                  <a:miter lim="400000"/>
                </a:ln>
                <a:effectLst/>
              </p:spPr>
              <p:txBody>
                <a:bodyPr wrap="square" lIns="35719" tIns="35719" rIns="35719" bIns="35719" numCol="1" anchor="ctr">
                  <a:noAutofit/>
                </a:bodyPr>
                <a:lstStyle/>
                <a:p>
                  <a:pPr>
                    <a:defRPr sz="2400">
                      <a:solidFill>
                        <a:srgbClr val="000000"/>
                      </a:solidFill>
                    </a:defRPr>
                  </a:pPr>
                  <a:endParaRPr sz="1687"/>
                </a:p>
              </p:txBody>
            </p:sp>
            <p:sp>
              <p:nvSpPr>
                <p:cNvPr id="1118" name="Oval"/>
                <p:cNvSpPr/>
                <p:nvPr/>
              </p:nvSpPr>
              <p:spPr>
                <a:xfrm>
                  <a:off x="79206" y="514425"/>
                  <a:ext cx="348422" cy="351157"/>
                </a:xfrm>
                <a:prstGeom prst="ellipse">
                  <a:avLst/>
                </a:prstGeom>
                <a:solidFill>
                  <a:srgbClr val="EC5D57"/>
                </a:solidFill>
                <a:ln w="25400" cap="flat">
                  <a:solidFill>
                    <a:srgbClr val="85888D"/>
                  </a:solidFill>
                  <a:prstDash val="solid"/>
                  <a:miter lim="400000"/>
                </a:ln>
                <a:effectLst/>
              </p:spPr>
              <p:txBody>
                <a:bodyPr wrap="square" lIns="35719" tIns="35719" rIns="35719" bIns="35719" numCol="1" anchor="ctr">
                  <a:noAutofit/>
                </a:bodyPr>
                <a:lstStyle/>
                <a:p>
                  <a:pPr>
                    <a:defRPr sz="2400">
                      <a:solidFill>
                        <a:srgbClr val="000000"/>
                      </a:solidFill>
                    </a:defRPr>
                  </a:pPr>
                  <a:endParaRPr sz="1687"/>
                </a:p>
              </p:txBody>
            </p:sp>
          </p:grpSp>
          <p:grpSp>
            <p:nvGrpSpPr>
              <p:cNvPr id="1123" name="Group"/>
              <p:cNvGrpSpPr/>
              <p:nvPr/>
            </p:nvGrpSpPr>
            <p:grpSpPr>
              <a:xfrm>
                <a:off x="2823152" y="0"/>
                <a:ext cx="506836" cy="943115"/>
                <a:chOff x="0" y="0"/>
                <a:chExt cx="506834" cy="943114"/>
              </a:xfrm>
            </p:grpSpPr>
            <p:sp>
              <p:nvSpPr>
                <p:cNvPr id="1120" name="Rounded Rectangle"/>
                <p:cNvSpPr/>
                <p:nvPr/>
              </p:nvSpPr>
              <p:spPr>
                <a:xfrm>
                  <a:off x="0" y="0"/>
                  <a:ext cx="506835" cy="943115"/>
                </a:xfrm>
                <a:prstGeom prst="roundRect">
                  <a:avLst>
                    <a:gd name="adj" fmla="val 42291"/>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solidFill>
                        <a:srgbClr val="000000"/>
                      </a:solidFill>
                    </a:defRPr>
                  </a:pPr>
                  <a:endParaRPr sz="1687"/>
                </a:p>
              </p:txBody>
            </p:sp>
            <p:sp>
              <p:nvSpPr>
                <p:cNvPr id="1121" name="Oval"/>
                <p:cNvSpPr/>
                <p:nvPr/>
              </p:nvSpPr>
              <p:spPr>
                <a:xfrm>
                  <a:off x="79206" y="85737"/>
                  <a:ext cx="348422" cy="351157"/>
                </a:xfrm>
                <a:prstGeom prst="ellipse">
                  <a:avLst/>
                </a:prstGeom>
                <a:solidFill>
                  <a:srgbClr val="EC5D57"/>
                </a:solidFill>
                <a:ln w="25400" cap="flat">
                  <a:solidFill>
                    <a:srgbClr val="85888D"/>
                  </a:solidFill>
                  <a:prstDash val="solid"/>
                  <a:miter lim="400000"/>
                </a:ln>
                <a:effectLst/>
              </p:spPr>
              <p:txBody>
                <a:bodyPr wrap="square" lIns="35719" tIns="35719" rIns="35719" bIns="35719" numCol="1" anchor="ctr">
                  <a:noAutofit/>
                </a:bodyPr>
                <a:lstStyle/>
                <a:p>
                  <a:pPr>
                    <a:defRPr sz="2400">
                      <a:solidFill>
                        <a:srgbClr val="000000"/>
                      </a:solidFill>
                    </a:defRPr>
                  </a:pPr>
                  <a:endParaRPr sz="1687"/>
                </a:p>
              </p:txBody>
            </p:sp>
            <p:sp>
              <p:nvSpPr>
                <p:cNvPr id="1122" name="Oval"/>
                <p:cNvSpPr/>
                <p:nvPr/>
              </p:nvSpPr>
              <p:spPr>
                <a:xfrm>
                  <a:off x="79206" y="514425"/>
                  <a:ext cx="348422" cy="351157"/>
                </a:xfrm>
                <a:prstGeom prst="ellipse">
                  <a:avLst/>
                </a:prstGeom>
                <a:solidFill>
                  <a:srgbClr val="EC5D57"/>
                </a:solidFill>
                <a:ln w="25400" cap="flat">
                  <a:solidFill>
                    <a:srgbClr val="85888D"/>
                  </a:solidFill>
                  <a:prstDash val="solid"/>
                  <a:miter lim="400000"/>
                </a:ln>
                <a:effectLst/>
              </p:spPr>
              <p:txBody>
                <a:bodyPr wrap="square" lIns="35719" tIns="35719" rIns="35719" bIns="35719" numCol="1" anchor="ctr">
                  <a:noAutofit/>
                </a:bodyPr>
                <a:lstStyle/>
                <a:p>
                  <a:pPr>
                    <a:defRPr sz="2400">
                      <a:solidFill>
                        <a:srgbClr val="000000"/>
                      </a:solidFill>
                    </a:defRPr>
                  </a:pPr>
                  <a:endParaRPr sz="1687"/>
                </a:p>
              </p:txBody>
            </p:sp>
          </p:grpSp>
          <p:grpSp>
            <p:nvGrpSpPr>
              <p:cNvPr id="1127" name="Group"/>
              <p:cNvGrpSpPr/>
              <p:nvPr/>
            </p:nvGrpSpPr>
            <p:grpSpPr>
              <a:xfrm>
                <a:off x="4346035" y="0"/>
                <a:ext cx="506835" cy="943115"/>
                <a:chOff x="0" y="0"/>
                <a:chExt cx="506834" cy="943114"/>
              </a:xfrm>
            </p:grpSpPr>
            <p:sp>
              <p:nvSpPr>
                <p:cNvPr id="1124" name="Rounded Rectangle"/>
                <p:cNvSpPr/>
                <p:nvPr/>
              </p:nvSpPr>
              <p:spPr>
                <a:xfrm>
                  <a:off x="0" y="0"/>
                  <a:ext cx="506835" cy="943115"/>
                </a:xfrm>
                <a:prstGeom prst="roundRect">
                  <a:avLst>
                    <a:gd name="adj" fmla="val 42291"/>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solidFill>
                        <a:srgbClr val="000000"/>
                      </a:solidFill>
                    </a:defRPr>
                  </a:pPr>
                  <a:endParaRPr sz="1687"/>
                </a:p>
              </p:txBody>
            </p:sp>
            <p:sp>
              <p:nvSpPr>
                <p:cNvPr id="1125" name="Oval"/>
                <p:cNvSpPr/>
                <p:nvPr/>
              </p:nvSpPr>
              <p:spPr>
                <a:xfrm>
                  <a:off x="79206" y="85737"/>
                  <a:ext cx="348422" cy="351157"/>
                </a:xfrm>
                <a:prstGeom prst="ellipse">
                  <a:avLst/>
                </a:prstGeom>
                <a:solidFill>
                  <a:srgbClr val="EC5D57"/>
                </a:solidFill>
                <a:ln w="25400" cap="flat">
                  <a:solidFill>
                    <a:srgbClr val="85888D"/>
                  </a:solidFill>
                  <a:prstDash val="solid"/>
                  <a:miter lim="400000"/>
                </a:ln>
                <a:effectLst/>
              </p:spPr>
              <p:txBody>
                <a:bodyPr wrap="square" lIns="35719" tIns="35719" rIns="35719" bIns="35719" numCol="1" anchor="ctr">
                  <a:noAutofit/>
                </a:bodyPr>
                <a:lstStyle/>
                <a:p>
                  <a:pPr>
                    <a:defRPr sz="2400">
                      <a:solidFill>
                        <a:srgbClr val="000000"/>
                      </a:solidFill>
                    </a:defRPr>
                  </a:pPr>
                  <a:endParaRPr sz="1687"/>
                </a:p>
              </p:txBody>
            </p:sp>
            <p:sp>
              <p:nvSpPr>
                <p:cNvPr id="1126" name="Oval"/>
                <p:cNvSpPr/>
                <p:nvPr/>
              </p:nvSpPr>
              <p:spPr>
                <a:xfrm>
                  <a:off x="79206" y="514425"/>
                  <a:ext cx="348422" cy="351157"/>
                </a:xfrm>
                <a:prstGeom prst="ellipse">
                  <a:avLst/>
                </a:prstGeom>
                <a:solidFill>
                  <a:srgbClr val="EC5D57"/>
                </a:solidFill>
                <a:ln w="25400" cap="flat">
                  <a:solidFill>
                    <a:srgbClr val="85888D"/>
                  </a:solidFill>
                  <a:prstDash val="solid"/>
                  <a:miter lim="400000"/>
                </a:ln>
                <a:effectLst/>
              </p:spPr>
              <p:txBody>
                <a:bodyPr wrap="square" lIns="35719" tIns="35719" rIns="35719" bIns="35719" numCol="1" anchor="ctr">
                  <a:noAutofit/>
                </a:bodyPr>
                <a:lstStyle/>
                <a:p>
                  <a:pPr>
                    <a:defRPr sz="2400">
                      <a:solidFill>
                        <a:srgbClr val="000000"/>
                      </a:solidFill>
                    </a:defRPr>
                  </a:pPr>
                  <a:endParaRPr sz="1687"/>
                </a:p>
              </p:txBody>
            </p:sp>
          </p:grpSp>
          <p:grpSp>
            <p:nvGrpSpPr>
              <p:cNvPr id="1131" name="Group"/>
              <p:cNvGrpSpPr/>
              <p:nvPr/>
            </p:nvGrpSpPr>
            <p:grpSpPr>
              <a:xfrm>
                <a:off x="7521035" y="3401"/>
                <a:ext cx="506836" cy="943115"/>
                <a:chOff x="0" y="0"/>
                <a:chExt cx="506834" cy="943114"/>
              </a:xfrm>
            </p:grpSpPr>
            <p:sp>
              <p:nvSpPr>
                <p:cNvPr id="1128" name="Rounded Rectangle"/>
                <p:cNvSpPr/>
                <p:nvPr/>
              </p:nvSpPr>
              <p:spPr>
                <a:xfrm>
                  <a:off x="0" y="0"/>
                  <a:ext cx="506835" cy="943115"/>
                </a:xfrm>
                <a:prstGeom prst="roundRect">
                  <a:avLst>
                    <a:gd name="adj" fmla="val 42291"/>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solidFill>
                        <a:srgbClr val="000000"/>
                      </a:solidFill>
                    </a:defRPr>
                  </a:pPr>
                  <a:endParaRPr sz="1687"/>
                </a:p>
              </p:txBody>
            </p:sp>
            <p:sp>
              <p:nvSpPr>
                <p:cNvPr id="1129" name="Oval"/>
                <p:cNvSpPr/>
                <p:nvPr/>
              </p:nvSpPr>
              <p:spPr>
                <a:xfrm>
                  <a:off x="79206" y="85737"/>
                  <a:ext cx="348422" cy="351157"/>
                </a:xfrm>
                <a:prstGeom prst="ellipse">
                  <a:avLst/>
                </a:prstGeom>
                <a:solidFill>
                  <a:srgbClr val="EC5D57"/>
                </a:solidFill>
                <a:ln w="25400" cap="flat">
                  <a:solidFill>
                    <a:srgbClr val="85888D"/>
                  </a:solidFill>
                  <a:prstDash val="solid"/>
                  <a:miter lim="400000"/>
                </a:ln>
                <a:effectLst/>
              </p:spPr>
              <p:txBody>
                <a:bodyPr wrap="square" lIns="35719" tIns="35719" rIns="35719" bIns="35719" numCol="1" anchor="ctr">
                  <a:noAutofit/>
                </a:bodyPr>
                <a:lstStyle/>
                <a:p>
                  <a:pPr>
                    <a:defRPr sz="2400">
                      <a:solidFill>
                        <a:srgbClr val="000000"/>
                      </a:solidFill>
                    </a:defRPr>
                  </a:pPr>
                  <a:endParaRPr sz="1687"/>
                </a:p>
              </p:txBody>
            </p:sp>
            <p:sp>
              <p:nvSpPr>
                <p:cNvPr id="1130" name="Oval"/>
                <p:cNvSpPr/>
                <p:nvPr/>
              </p:nvSpPr>
              <p:spPr>
                <a:xfrm>
                  <a:off x="79206" y="514425"/>
                  <a:ext cx="348422" cy="351157"/>
                </a:xfrm>
                <a:prstGeom prst="ellipse">
                  <a:avLst/>
                </a:prstGeom>
                <a:solidFill>
                  <a:srgbClr val="EC5D57"/>
                </a:solidFill>
                <a:ln w="25400" cap="flat">
                  <a:solidFill>
                    <a:srgbClr val="85888D"/>
                  </a:solidFill>
                  <a:prstDash val="solid"/>
                  <a:miter lim="400000"/>
                </a:ln>
                <a:effectLst/>
              </p:spPr>
              <p:txBody>
                <a:bodyPr wrap="square" lIns="35719" tIns="35719" rIns="35719" bIns="35719" numCol="1" anchor="ctr">
                  <a:noAutofit/>
                </a:bodyPr>
                <a:lstStyle/>
                <a:p>
                  <a:pPr>
                    <a:defRPr sz="2400">
                      <a:solidFill>
                        <a:srgbClr val="000000"/>
                      </a:solidFill>
                    </a:defRPr>
                  </a:pPr>
                  <a:endParaRPr sz="1687"/>
                </a:p>
              </p:txBody>
            </p:sp>
          </p:grpSp>
          <p:grpSp>
            <p:nvGrpSpPr>
              <p:cNvPr id="1135" name="Group"/>
              <p:cNvGrpSpPr/>
              <p:nvPr/>
            </p:nvGrpSpPr>
            <p:grpSpPr>
              <a:xfrm>
                <a:off x="9002702" y="0"/>
                <a:ext cx="506835" cy="943115"/>
                <a:chOff x="0" y="0"/>
                <a:chExt cx="506834" cy="943114"/>
              </a:xfrm>
            </p:grpSpPr>
            <p:sp>
              <p:nvSpPr>
                <p:cNvPr id="1132" name="Rounded Rectangle"/>
                <p:cNvSpPr/>
                <p:nvPr/>
              </p:nvSpPr>
              <p:spPr>
                <a:xfrm>
                  <a:off x="0" y="0"/>
                  <a:ext cx="506835" cy="943115"/>
                </a:xfrm>
                <a:prstGeom prst="roundRect">
                  <a:avLst>
                    <a:gd name="adj" fmla="val 42291"/>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solidFill>
                        <a:srgbClr val="000000"/>
                      </a:solidFill>
                    </a:defRPr>
                  </a:pPr>
                  <a:endParaRPr sz="1687"/>
                </a:p>
              </p:txBody>
            </p:sp>
            <p:sp>
              <p:nvSpPr>
                <p:cNvPr id="1133" name="Oval"/>
                <p:cNvSpPr/>
                <p:nvPr/>
              </p:nvSpPr>
              <p:spPr>
                <a:xfrm>
                  <a:off x="79206" y="85737"/>
                  <a:ext cx="348422" cy="351157"/>
                </a:xfrm>
                <a:prstGeom prst="ellipse">
                  <a:avLst/>
                </a:prstGeom>
                <a:solidFill>
                  <a:srgbClr val="EC5D57"/>
                </a:solidFill>
                <a:ln w="25400" cap="flat">
                  <a:solidFill>
                    <a:srgbClr val="85888D"/>
                  </a:solidFill>
                  <a:prstDash val="solid"/>
                  <a:miter lim="400000"/>
                </a:ln>
                <a:effectLst/>
              </p:spPr>
              <p:txBody>
                <a:bodyPr wrap="square" lIns="35719" tIns="35719" rIns="35719" bIns="35719" numCol="1" anchor="ctr">
                  <a:noAutofit/>
                </a:bodyPr>
                <a:lstStyle/>
                <a:p>
                  <a:pPr>
                    <a:defRPr sz="2400">
                      <a:solidFill>
                        <a:srgbClr val="000000"/>
                      </a:solidFill>
                    </a:defRPr>
                  </a:pPr>
                  <a:endParaRPr sz="1687"/>
                </a:p>
              </p:txBody>
            </p:sp>
            <p:sp>
              <p:nvSpPr>
                <p:cNvPr id="1134" name="Oval"/>
                <p:cNvSpPr/>
                <p:nvPr/>
              </p:nvSpPr>
              <p:spPr>
                <a:xfrm>
                  <a:off x="79206" y="514425"/>
                  <a:ext cx="348422" cy="351157"/>
                </a:xfrm>
                <a:prstGeom prst="ellipse">
                  <a:avLst/>
                </a:prstGeom>
                <a:solidFill>
                  <a:srgbClr val="EC5D57"/>
                </a:solidFill>
                <a:ln w="25400" cap="flat">
                  <a:solidFill>
                    <a:srgbClr val="85888D"/>
                  </a:solidFill>
                  <a:prstDash val="solid"/>
                  <a:miter lim="400000"/>
                </a:ln>
                <a:effectLst/>
              </p:spPr>
              <p:txBody>
                <a:bodyPr wrap="square" lIns="35719" tIns="35719" rIns="35719" bIns="35719" numCol="1" anchor="ctr">
                  <a:noAutofit/>
                </a:bodyPr>
                <a:lstStyle/>
                <a:p>
                  <a:pPr>
                    <a:defRPr sz="2400">
                      <a:solidFill>
                        <a:srgbClr val="000000"/>
                      </a:solidFill>
                    </a:defRPr>
                  </a:pPr>
                  <a:endParaRPr sz="1687"/>
                </a:p>
              </p:txBody>
            </p:sp>
          </p:grpSp>
          <p:sp>
            <p:nvSpPr>
              <p:cNvPr id="1136" name="…"/>
              <p:cNvSpPr txBox="1"/>
              <p:nvPr/>
            </p:nvSpPr>
            <p:spPr>
              <a:xfrm>
                <a:off x="5990756" y="210600"/>
                <a:ext cx="471558" cy="52871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lvl1pPr>
                  <a:defRPr sz="2400">
                    <a:solidFill>
                      <a:srgbClr val="000000"/>
                    </a:solidFill>
                  </a:defRPr>
                </a:lvl1pPr>
              </a:lstStyle>
              <a:p>
                <a:r>
                  <a:rPr sz="1687"/>
                  <a:t>…</a:t>
                </a:r>
              </a:p>
            </p:txBody>
          </p:sp>
          <p:sp>
            <p:nvSpPr>
              <p:cNvPr id="1137" name="Line"/>
              <p:cNvSpPr/>
              <p:nvPr/>
            </p:nvSpPr>
            <p:spPr>
              <a:xfrm>
                <a:off x="533064" y="484782"/>
                <a:ext cx="972847" cy="1"/>
              </a:xfrm>
              <a:prstGeom prst="line">
                <a:avLst/>
              </a:prstGeom>
              <a:noFill/>
              <a:ln w="25400" cap="flat">
                <a:solidFill>
                  <a:srgbClr val="85888D"/>
                </a:solidFill>
                <a:prstDash val="solid"/>
                <a:miter lim="400000"/>
                <a:tailEnd type="triangle" w="med" len="med"/>
              </a:ln>
              <a:effectLst/>
            </p:spPr>
            <p:txBody>
              <a:bodyPr wrap="square" lIns="35719" tIns="35719" rIns="35719" bIns="35719" numCol="1" anchor="ctr">
                <a:noAutofit/>
              </a:bodyPr>
              <a:lstStyle/>
              <a:p>
                <a:pPr>
                  <a:defRPr sz="2400">
                    <a:solidFill>
                      <a:srgbClr val="000000"/>
                    </a:solidFill>
                  </a:defRPr>
                </a:pPr>
                <a:endParaRPr sz="1687"/>
              </a:p>
            </p:txBody>
          </p:sp>
          <p:sp>
            <p:nvSpPr>
              <p:cNvPr id="1138" name="Line"/>
              <p:cNvSpPr/>
              <p:nvPr/>
            </p:nvSpPr>
            <p:spPr>
              <a:xfrm>
                <a:off x="2065205" y="474958"/>
                <a:ext cx="722460" cy="1"/>
              </a:xfrm>
              <a:prstGeom prst="line">
                <a:avLst/>
              </a:prstGeom>
              <a:noFill/>
              <a:ln w="25400" cap="flat">
                <a:solidFill>
                  <a:srgbClr val="85888D"/>
                </a:solidFill>
                <a:prstDash val="solid"/>
                <a:miter lim="400000"/>
                <a:tailEnd type="triangle" w="med" len="med"/>
              </a:ln>
              <a:effectLst/>
            </p:spPr>
            <p:txBody>
              <a:bodyPr wrap="square" lIns="35719" tIns="35719" rIns="35719" bIns="35719" numCol="1" anchor="ctr">
                <a:noAutofit/>
              </a:bodyPr>
              <a:lstStyle/>
              <a:p>
                <a:pPr>
                  <a:defRPr sz="2400">
                    <a:solidFill>
                      <a:srgbClr val="000000"/>
                    </a:solidFill>
                  </a:defRPr>
                </a:pPr>
                <a:endParaRPr sz="1687"/>
              </a:p>
            </p:txBody>
          </p:sp>
          <p:sp>
            <p:nvSpPr>
              <p:cNvPr id="1139" name="Line"/>
              <p:cNvSpPr/>
              <p:nvPr/>
            </p:nvSpPr>
            <p:spPr>
              <a:xfrm>
                <a:off x="3365476" y="470689"/>
                <a:ext cx="972846" cy="1"/>
              </a:xfrm>
              <a:prstGeom prst="line">
                <a:avLst/>
              </a:prstGeom>
              <a:noFill/>
              <a:ln w="25400" cap="flat">
                <a:solidFill>
                  <a:srgbClr val="85888D"/>
                </a:solidFill>
                <a:prstDash val="solid"/>
                <a:miter lim="400000"/>
                <a:tailEnd type="triangle" w="med" len="med"/>
              </a:ln>
              <a:effectLst/>
            </p:spPr>
            <p:txBody>
              <a:bodyPr wrap="square" lIns="35719" tIns="35719" rIns="35719" bIns="35719" numCol="1" anchor="ctr">
                <a:noAutofit/>
              </a:bodyPr>
              <a:lstStyle/>
              <a:p>
                <a:pPr>
                  <a:defRPr sz="2400">
                    <a:solidFill>
                      <a:srgbClr val="000000"/>
                    </a:solidFill>
                  </a:defRPr>
                </a:pPr>
                <a:endParaRPr sz="1687"/>
              </a:p>
            </p:txBody>
          </p:sp>
          <p:sp>
            <p:nvSpPr>
              <p:cNvPr id="1140" name="Line"/>
              <p:cNvSpPr/>
              <p:nvPr/>
            </p:nvSpPr>
            <p:spPr>
              <a:xfrm>
                <a:off x="8114747" y="484782"/>
                <a:ext cx="801077" cy="1"/>
              </a:xfrm>
              <a:prstGeom prst="line">
                <a:avLst/>
              </a:prstGeom>
              <a:noFill/>
              <a:ln w="25400" cap="flat">
                <a:solidFill>
                  <a:srgbClr val="85888D"/>
                </a:solidFill>
                <a:prstDash val="solid"/>
                <a:miter lim="400000"/>
                <a:tailEnd type="triangle" w="med" len="med"/>
              </a:ln>
              <a:effectLst/>
            </p:spPr>
            <p:txBody>
              <a:bodyPr wrap="square" lIns="35719" tIns="35719" rIns="35719" bIns="35719" numCol="1" anchor="ctr">
                <a:noAutofit/>
              </a:bodyPr>
              <a:lstStyle/>
              <a:p>
                <a:pPr>
                  <a:defRPr sz="2400">
                    <a:solidFill>
                      <a:srgbClr val="000000"/>
                    </a:solidFill>
                  </a:defRPr>
                </a:pPr>
                <a:endParaRPr sz="1687"/>
              </a:p>
            </p:txBody>
          </p:sp>
        </p:grpSp>
        <p:sp>
          <p:nvSpPr>
            <p:cNvPr id="1142" name="Line"/>
            <p:cNvSpPr/>
            <p:nvPr/>
          </p:nvSpPr>
          <p:spPr>
            <a:xfrm flipV="1">
              <a:off x="253664" y="1023972"/>
              <a:ext cx="1" cy="418596"/>
            </a:xfrm>
            <a:prstGeom prst="line">
              <a:avLst/>
            </a:prstGeom>
            <a:noFill/>
            <a:ln w="25400" cap="flat">
              <a:solidFill>
                <a:srgbClr val="85888D"/>
              </a:solidFill>
              <a:prstDash val="solid"/>
              <a:miter lim="400000"/>
              <a:tailEnd type="triangle" w="med" len="med"/>
            </a:ln>
            <a:effectLst/>
          </p:spPr>
          <p:txBody>
            <a:bodyPr wrap="square" lIns="35719" tIns="35719" rIns="35719" bIns="35719" numCol="1" anchor="ctr">
              <a:noAutofit/>
            </a:bodyPr>
            <a:lstStyle/>
            <a:p>
              <a:pPr>
                <a:defRPr sz="2400">
                  <a:solidFill>
                    <a:srgbClr val="000000"/>
                  </a:solidFill>
                </a:defRPr>
              </a:pPr>
              <a:endParaRPr sz="1687"/>
            </a:p>
          </p:txBody>
        </p:sp>
        <p:sp>
          <p:nvSpPr>
            <p:cNvPr id="1143" name="Line"/>
            <p:cNvSpPr/>
            <p:nvPr/>
          </p:nvSpPr>
          <p:spPr>
            <a:xfrm flipV="1">
              <a:off x="1786131" y="1023972"/>
              <a:ext cx="1" cy="418596"/>
            </a:xfrm>
            <a:prstGeom prst="line">
              <a:avLst/>
            </a:prstGeom>
            <a:noFill/>
            <a:ln w="25400" cap="flat">
              <a:solidFill>
                <a:srgbClr val="85888D"/>
              </a:solidFill>
              <a:prstDash val="solid"/>
              <a:miter lim="400000"/>
              <a:tailEnd type="triangle" w="med" len="med"/>
            </a:ln>
            <a:effectLst/>
          </p:spPr>
          <p:txBody>
            <a:bodyPr wrap="square" lIns="35719" tIns="35719" rIns="35719" bIns="35719" numCol="1" anchor="ctr">
              <a:noAutofit/>
            </a:bodyPr>
            <a:lstStyle/>
            <a:p>
              <a:pPr>
                <a:defRPr sz="2400">
                  <a:solidFill>
                    <a:srgbClr val="000000"/>
                  </a:solidFill>
                </a:defRPr>
              </a:pPr>
              <a:endParaRPr sz="1687"/>
            </a:p>
          </p:txBody>
        </p:sp>
        <p:sp>
          <p:nvSpPr>
            <p:cNvPr id="1144" name="Line"/>
            <p:cNvSpPr/>
            <p:nvPr/>
          </p:nvSpPr>
          <p:spPr>
            <a:xfrm flipV="1">
              <a:off x="3106931" y="1023972"/>
              <a:ext cx="1" cy="418596"/>
            </a:xfrm>
            <a:prstGeom prst="line">
              <a:avLst/>
            </a:prstGeom>
            <a:noFill/>
            <a:ln w="25400" cap="flat">
              <a:solidFill>
                <a:srgbClr val="85888D"/>
              </a:solidFill>
              <a:prstDash val="solid"/>
              <a:miter lim="400000"/>
              <a:tailEnd type="triangle" w="med" len="med"/>
            </a:ln>
            <a:effectLst/>
          </p:spPr>
          <p:txBody>
            <a:bodyPr wrap="square" lIns="35719" tIns="35719" rIns="35719" bIns="35719" numCol="1" anchor="ctr">
              <a:noAutofit/>
            </a:bodyPr>
            <a:lstStyle/>
            <a:p>
              <a:pPr>
                <a:defRPr sz="2400">
                  <a:solidFill>
                    <a:srgbClr val="000000"/>
                  </a:solidFill>
                </a:defRPr>
              </a:pPr>
              <a:endParaRPr sz="1687"/>
            </a:p>
          </p:txBody>
        </p:sp>
        <p:sp>
          <p:nvSpPr>
            <p:cNvPr id="1145" name="Line"/>
            <p:cNvSpPr/>
            <p:nvPr/>
          </p:nvSpPr>
          <p:spPr>
            <a:xfrm flipV="1">
              <a:off x="4609295" y="1023972"/>
              <a:ext cx="1" cy="418596"/>
            </a:xfrm>
            <a:prstGeom prst="line">
              <a:avLst/>
            </a:prstGeom>
            <a:noFill/>
            <a:ln w="25400" cap="flat">
              <a:solidFill>
                <a:srgbClr val="85888D"/>
              </a:solidFill>
              <a:prstDash val="solid"/>
              <a:miter lim="400000"/>
              <a:tailEnd type="triangle" w="med" len="med"/>
            </a:ln>
            <a:effectLst/>
          </p:spPr>
          <p:txBody>
            <a:bodyPr wrap="square" lIns="35719" tIns="35719" rIns="35719" bIns="35719" numCol="1" anchor="ctr">
              <a:noAutofit/>
            </a:bodyPr>
            <a:lstStyle/>
            <a:p>
              <a:pPr>
                <a:defRPr sz="2400">
                  <a:solidFill>
                    <a:srgbClr val="000000"/>
                  </a:solidFill>
                </a:defRPr>
              </a:pPr>
              <a:endParaRPr sz="1687"/>
            </a:p>
          </p:txBody>
        </p:sp>
        <p:sp>
          <p:nvSpPr>
            <p:cNvPr id="1146" name="Line"/>
            <p:cNvSpPr/>
            <p:nvPr/>
          </p:nvSpPr>
          <p:spPr>
            <a:xfrm flipV="1">
              <a:off x="7797464" y="1023972"/>
              <a:ext cx="1" cy="418596"/>
            </a:xfrm>
            <a:prstGeom prst="line">
              <a:avLst/>
            </a:prstGeom>
            <a:noFill/>
            <a:ln w="25400" cap="flat">
              <a:solidFill>
                <a:srgbClr val="85888D"/>
              </a:solidFill>
              <a:prstDash val="solid"/>
              <a:miter lim="400000"/>
              <a:tailEnd type="triangle" w="med" len="med"/>
            </a:ln>
            <a:effectLst/>
          </p:spPr>
          <p:txBody>
            <a:bodyPr wrap="square" lIns="35719" tIns="35719" rIns="35719" bIns="35719" numCol="1" anchor="ctr">
              <a:noAutofit/>
            </a:bodyPr>
            <a:lstStyle/>
            <a:p>
              <a:pPr>
                <a:defRPr sz="2400">
                  <a:solidFill>
                    <a:srgbClr val="000000"/>
                  </a:solidFill>
                </a:defRPr>
              </a:pPr>
              <a:endParaRPr sz="1687"/>
            </a:p>
          </p:txBody>
        </p:sp>
        <p:sp>
          <p:nvSpPr>
            <p:cNvPr id="1147" name="Line"/>
            <p:cNvSpPr/>
            <p:nvPr/>
          </p:nvSpPr>
          <p:spPr>
            <a:xfrm flipV="1">
              <a:off x="9287598" y="993099"/>
              <a:ext cx="1" cy="418596"/>
            </a:xfrm>
            <a:prstGeom prst="line">
              <a:avLst/>
            </a:prstGeom>
            <a:noFill/>
            <a:ln w="25400" cap="flat">
              <a:solidFill>
                <a:srgbClr val="85888D"/>
              </a:solidFill>
              <a:prstDash val="solid"/>
              <a:miter lim="400000"/>
              <a:tailEnd type="triangle" w="med" len="med"/>
            </a:ln>
            <a:effectLst/>
          </p:spPr>
          <p:txBody>
            <a:bodyPr wrap="square" lIns="35719" tIns="35719" rIns="35719" bIns="35719" numCol="1" anchor="ctr">
              <a:noAutofit/>
            </a:bodyPr>
            <a:lstStyle/>
            <a:p>
              <a:pPr>
                <a:defRPr sz="2400">
                  <a:solidFill>
                    <a:srgbClr val="000000"/>
                  </a:solidFill>
                </a:defRPr>
              </a:pPr>
              <a:endParaRPr sz="1687"/>
            </a:p>
          </p:txBody>
        </p:sp>
      </p:grpSp>
      <p:grpSp>
        <p:nvGrpSpPr>
          <p:cNvPr id="1185" name="Group"/>
          <p:cNvGrpSpPr/>
          <p:nvPr/>
        </p:nvGrpSpPr>
        <p:grpSpPr>
          <a:xfrm>
            <a:off x="816069" y="3588632"/>
            <a:ext cx="7071256" cy="2113508"/>
            <a:chOff x="0" y="0"/>
            <a:chExt cx="10056897" cy="3005877"/>
          </a:xfrm>
        </p:grpSpPr>
        <p:grpSp>
          <p:nvGrpSpPr>
            <p:cNvPr id="1178" name="Group"/>
            <p:cNvGrpSpPr/>
            <p:nvPr/>
          </p:nvGrpSpPr>
          <p:grpSpPr>
            <a:xfrm>
              <a:off x="547360" y="0"/>
              <a:ext cx="9509538" cy="963449"/>
              <a:chOff x="0" y="0"/>
              <a:chExt cx="9509536" cy="963448"/>
            </a:xfrm>
          </p:grpSpPr>
          <p:grpSp>
            <p:nvGrpSpPr>
              <p:cNvPr id="1152" name="Group"/>
              <p:cNvGrpSpPr/>
              <p:nvPr/>
            </p:nvGrpSpPr>
            <p:grpSpPr>
              <a:xfrm>
                <a:off x="0" y="3401"/>
                <a:ext cx="506835" cy="943115"/>
                <a:chOff x="0" y="0"/>
                <a:chExt cx="506834" cy="943114"/>
              </a:xfrm>
            </p:grpSpPr>
            <p:sp>
              <p:nvSpPr>
                <p:cNvPr id="1149" name="Rounded Rectangle"/>
                <p:cNvSpPr/>
                <p:nvPr/>
              </p:nvSpPr>
              <p:spPr>
                <a:xfrm>
                  <a:off x="0" y="0"/>
                  <a:ext cx="506835" cy="943115"/>
                </a:xfrm>
                <a:prstGeom prst="roundRect">
                  <a:avLst>
                    <a:gd name="adj" fmla="val 42291"/>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solidFill>
                        <a:srgbClr val="000000"/>
                      </a:solidFill>
                    </a:defRPr>
                  </a:pPr>
                  <a:endParaRPr sz="1687"/>
                </a:p>
              </p:txBody>
            </p:sp>
            <p:sp>
              <p:nvSpPr>
                <p:cNvPr id="1150" name="Oval"/>
                <p:cNvSpPr/>
                <p:nvPr/>
              </p:nvSpPr>
              <p:spPr>
                <a:xfrm>
                  <a:off x="79206" y="85737"/>
                  <a:ext cx="348422" cy="351157"/>
                </a:xfrm>
                <a:prstGeom prst="ellipse">
                  <a:avLst/>
                </a:prstGeom>
                <a:solidFill>
                  <a:srgbClr val="EC5D57"/>
                </a:solidFill>
                <a:ln w="25400" cap="flat">
                  <a:solidFill>
                    <a:srgbClr val="85888D"/>
                  </a:solidFill>
                  <a:prstDash val="solid"/>
                  <a:miter lim="400000"/>
                </a:ln>
                <a:effectLst/>
              </p:spPr>
              <p:txBody>
                <a:bodyPr wrap="square" lIns="35719" tIns="35719" rIns="35719" bIns="35719" numCol="1" anchor="ctr">
                  <a:noAutofit/>
                </a:bodyPr>
                <a:lstStyle/>
                <a:p>
                  <a:pPr>
                    <a:defRPr sz="2400">
                      <a:solidFill>
                        <a:srgbClr val="000000"/>
                      </a:solidFill>
                    </a:defRPr>
                  </a:pPr>
                  <a:endParaRPr sz="1687"/>
                </a:p>
              </p:txBody>
            </p:sp>
            <p:sp>
              <p:nvSpPr>
                <p:cNvPr id="1151" name="Oval"/>
                <p:cNvSpPr/>
                <p:nvPr/>
              </p:nvSpPr>
              <p:spPr>
                <a:xfrm>
                  <a:off x="79206" y="514425"/>
                  <a:ext cx="348422" cy="351157"/>
                </a:xfrm>
                <a:prstGeom prst="ellipse">
                  <a:avLst/>
                </a:prstGeom>
                <a:solidFill>
                  <a:srgbClr val="EC5D57"/>
                </a:solidFill>
                <a:ln w="25400" cap="flat">
                  <a:solidFill>
                    <a:srgbClr val="85888D"/>
                  </a:solidFill>
                  <a:prstDash val="solid"/>
                  <a:miter lim="400000"/>
                </a:ln>
                <a:effectLst/>
              </p:spPr>
              <p:txBody>
                <a:bodyPr wrap="square" lIns="35719" tIns="35719" rIns="35719" bIns="35719" numCol="1" anchor="ctr">
                  <a:noAutofit/>
                </a:bodyPr>
                <a:lstStyle/>
                <a:p>
                  <a:pPr>
                    <a:defRPr sz="2400">
                      <a:solidFill>
                        <a:srgbClr val="000000"/>
                      </a:solidFill>
                    </a:defRPr>
                  </a:pPr>
                  <a:endParaRPr sz="1687"/>
                </a:p>
              </p:txBody>
            </p:sp>
          </p:grpSp>
          <p:grpSp>
            <p:nvGrpSpPr>
              <p:cNvPr id="1156" name="Group"/>
              <p:cNvGrpSpPr/>
              <p:nvPr/>
            </p:nvGrpSpPr>
            <p:grpSpPr>
              <a:xfrm>
                <a:off x="1532140" y="0"/>
                <a:ext cx="506835" cy="943115"/>
                <a:chOff x="0" y="0"/>
                <a:chExt cx="506834" cy="943114"/>
              </a:xfrm>
            </p:grpSpPr>
            <p:sp>
              <p:nvSpPr>
                <p:cNvPr id="1153" name="Rounded Rectangle"/>
                <p:cNvSpPr/>
                <p:nvPr/>
              </p:nvSpPr>
              <p:spPr>
                <a:xfrm>
                  <a:off x="0" y="0"/>
                  <a:ext cx="506835" cy="943115"/>
                </a:xfrm>
                <a:prstGeom prst="roundRect">
                  <a:avLst>
                    <a:gd name="adj" fmla="val 42291"/>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solidFill>
                        <a:srgbClr val="000000"/>
                      </a:solidFill>
                    </a:defRPr>
                  </a:pPr>
                  <a:endParaRPr sz="1687"/>
                </a:p>
              </p:txBody>
            </p:sp>
            <p:sp>
              <p:nvSpPr>
                <p:cNvPr id="1154" name="Oval"/>
                <p:cNvSpPr/>
                <p:nvPr/>
              </p:nvSpPr>
              <p:spPr>
                <a:xfrm>
                  <a:off x="79206" y="85737"/>
                  <a:ext cx="348422" cy="351157"/>
                </a:xfrm>
                <a:prstGeom prst="ellipse">
                  <a:avLst/>
                </a:prstGeom>
                <a:solidFill>
                  <a:srgbClr val="EC5D57"/>
                </a:solidFill>
                <a:ln w="25400" cap="flat">
                  <a:solidFill>
                    <a:srgbClr val="85888D"/>
                  </a:solidFill>
                  <a:prstDash val="solid"/>
                  <a:miter lim="400000"/>
                </a:ln>
                <a:effectLst/>
              </p:spPr>
              <p:txBody>
                <a:bodyPr wrap="square" lIns="35719" tIns="35719" rIns="35719" bIns="35719" numCol="1" anchor="ctr">
                  <a:noAutofit/>
                </a:bodyPr>
                <a:lstStyle/>
                <a:p>
                  <a:pPr>
                    <a:defRPr sz="2400">
                      <a:solidFill>
                        <a:srgbClr val="000000"/>
                      </a:solidFill>
                    </a:defRPr>
                  </a:pPr>
                  <a:endParaRPr sz="1687"/>
                </a:p>
              </p:txBody>
            </p:sp>
            <p:sp>
              <p:nvSpPr>
                <p:cNvPr id="1155" name="Oval"/>
                <p:cNvSpPr/>
                <p:nvPr/>
              </p:nvSpPr>
              <p:spPr>
                <a:xfrm>
                  <a:off x="79206" y="514425"/>
                  <a:ext cx="348422" cy="351157"/>
                </a:xfrm>
                <a:prstGeom prst="ellipse">
                  <a:avLst/>
                </a:prstGeom>
                <a:solidFill>
                  <a:srgbClr val="EC5D57"/>
                </a:solidFill>
                <a:ln w="25400" cap="flat">
                  <a:solidFill>
                    <a:srgbClr val="85888D"/>
                  </a:solidFill>
                  <a:prstDash val="solid"/>
                  <a:miter lim="400000"/>
                </a:ln>
                <a:effectLst/>
              </p:spPr>
              <p:txBody>
                <a:bodyPr wrap="square" lIns="35719" tIns="35719" rIns="35719" bIns="35719" numCol="1" anchor="ctr">
                  <a:noAutofit/>
                </a:bodyPr>
                <a:lstStyle/>
                <a:p>
                  <a:pPr>
                    <a:defRPr sz="2400">
                      <a:solidFill>
                        <a:srgbClr val="000000"/>
                      </a:solidFill>
                    </a:defRPr>
                  </a:pPr>
                  <a:endParaRPr sz="1687"/>
                </a:p>
              </p:txBody>
            </p:sp>
          </p:grpSp>
          <p:grpSp>
            <p:nvGrpSpPr>
              <p:cNvPr id="1160" name="Group"/>
              <p:cNvGrpSpPr/>
              <p:nvPr/>
            </p:nvGrpSpPr>
            <p:grpSpPr>
              <a:xfrm>
                <a:off x="2823153" y="0"/>
                <a:ext cx="506835" cy="943115"/>
                <a:chOff x="0" y="0"/>
                <a:chExt cx="506834" cy="943114"/>
              </a:xfrm>
            </p:grpSpPr>
            <p:sp>
              <p:nvSpPr>
                <p:cNvPr id="1157" name="Rounded Rectangle"/>
                <p:cNvSpPr/>
                <p:nvPr/>
              </p:nvSpPr>
              <p:spPr>
                <a:xfrm>
                  <a:off x="0" y="0"/>
                  <a:ext cx="506835" cy="943115"/>
                </a:xfrm>
                <a:prstGeom prst="roundRect">
                  <a:avLst>
                    <a:gd name="adj" fmla="val 42291"/>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solidFill>
                        <a:srgbClr val="000000"/>
                      </a:solidFill>
                    </a:defRPr>
                  </a:pPr>
                  <a:endParaRPr sz="1687"/>
                </a:p>
              </p:txBody>
            </p:sp>
            <p:sp>
              <p:nvSpPr>
                <p:cNvPr id="1158" name="Oval"/>
                <p:cNvSpPr/>
                <p:nvPr/>
              </p:nvSpPr>
              <p:spPr>
                <a:xfrm>
                  <a:off x="79206" y="85737"/>
                  <a:ext cx="348422" cy="351157"/>
                </a:xfrm>
                <a:prstGeom prst="ellipse">
                  <a:avLst/>
                </a:prstGeom>
                <a:solidFill>
                  <a:srgbClr val="EC5D57"/>
                </a:solidFill>
                <a:ln w="25400" cap="flat">
                  <a:solidFill>
                    <a:srgbClr val="85888D"/>
                  </a:solidFill>
                  <a:prstDash val="solid"/>
                  <a:miter lim="400000"/>
                </a:ln>
                <a:effectLst/>
              </p:spPr>
              <p:txBody>
                <a:bodyPr wrap="square" lIns="35719" tIns="35719" rIns="35719" bIns="35719" numCol="1" anchor="ctr">
                  <a:noAutofit/>
                </a:bodyPr>
                <a:lstStyle/>
                <a:p>
                  <a:pPr>
                    <a:defRPr sz="2400">
                      <a:solidFill>
                        <a:srgbClr val="000000"/>
                      </a:solidFill>
                    </a:defRPr>
                  </a:pPr>
                  <a:endParaRPr sz="1687"/>
                </a:p>
              </p:txBody>
            </p:sp>
            <p:sp>
              <p:nvSpPr>
                <p:cNvPr id="1159" name="Oval"/>
                <p:cNvSpPr/>
                <p:nvPr/>
              </p:nvSpPr>
              <p:spPr>
                <a:xfrm>
                  <a:off x="79206" y="514425"/>
                  <a:ext cx="348422" cy="351157"/>
                </a:xfrm>
                <a:prstGeom prst="ellipse">
                  <a:avLst/>
                </a:prstGeom>
                <a:solidFill>
                  <a:srgbClr val="EC5D57"/>
                </a:solidFill>
                <a:ln w="25400" cap="flat">
                  <a:solidFill>
                    <a:srgbClr val="85888D"/>
                  </a:solidFill>
                  <a:prstDash val="solid"/>
                  <a:miter lim="400000"/>
                </a:ln>
                <a:effectLst/>
              </p:spPr>
              <p:txBody>
                <a:bodyPr wrap="square" lIns="35719" tIns="35719" rIns="35719" bIns="35719" numCol="1" anchor="ctr">
                  <a:noAutofit/>
                </a:bodyPr>
                <a:lstStyle/>
                <a:p>
                  <a:pPr>
                    <a:defRPr sz="2400">
                      <a:solidFill>
                        <a:srgbClr val="000000"/>
                      </a:solidFill>
                    </a:defRPr>
                  </a:pPr>
                  <a:endParaRPr sz="1687"/>
                </a:p>
              </p:txBody>
            </p:sp>
          </p:grpSp>
          <p:grpSp>
            <p:nvGrpSpPr>
              <p:cNvPr id="1164" name="Group"/>
              <p:cNvGrpSpPr/>
              <p:nvPr/>
            </p:nvGrpSpPr>
            <p:grpSpPr>
              <a:xfrm>
                <a:off x="4346035" y="0"/>
                <a:ext cx="506836" cy="943115"/>
                <a:chOff x="0" y="0"/>
                <a:chExt cx="506834" cy="943114"/>
              </a:xfrm>
            </p:grpSpPr>
            <p:sp>
              <p:nvSpPr>
                <p:cNvPr id="1161" name="Rounded Rectangle"/>
                <p:cNvSpPr/>
                <p:nvPr/>
              </p:nvSpPr>
              <p:spPr>
                <a:xfrm>
                  <a:off x="0" y="0"/>
                  <a:ext cx="506835" cy="943115"/>
                </a:xfrm>
                <a:prstGeom prst="roundRect">
                  <a:avLst>
                    <a:gd name="adj" fmla="val 42291"/>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solidFill>
                        <a:srgbClr val="000000"/>
                      </a:solidFill>
                    </a:defRPr>
                  </a:pPr>
                  <a:endParaRPr sz="1687"/>
                </a:p>
              </p:txBody>
            </p:sp>
            <p:sp>
              <p:nvSpPr>
                <p:cNvPr id="1162" name="Oval"/>
                <p:cNvSpPr/>
                <p:nvPr/>
              </p:nvSpPr>
              <p:spPr>
                <a:xfrm>
                  <a:off x="79206" y="85737"/>
                  <a:ext cx="348422" cy="351157"/>
                </a:xfrm>
                <a:prstGeom prst="ellipse">
                  <a:avLst/>
                </a:prstGeom>
                <a:solidFill>
                  <a:srgbClr val="EC5D57"/>
                </a:solidFill>
                <a:ln w="25400" cap="flat">
                  <a:solidFill>
                    <a:srgbClr val="85888D"/>
                  </a:solidFill>
                  <a:prstDash val="solid"/>
                  <a:miter lim="400000"/>
                </a:ln>
                <a:effectLst/>
              </p:spPr>
              <p:txBody>
                <a:bodyPr wrap="square" lIns="35719" tIns="35719" rIns="35719" bIns="35719" numCol="1" anchor="ctr">
                  <a:noAutofit/>
                </a:bodyPr>
                <a:lstStyle/>
                <a:p>
                  <a:pPr>
                    <a:defRPr sz="2400">
                      <a:solidFill>
                        <a:srgbClr val="000000"/>
                      </a:solidFill>
                    </a:defRPr>
                  </a:pPr>
                  <a:endParaRPr sz="1687"/>
                </a:p>
              </p:txBody>
            </p:sp>
            <p:sp>
              <p:nvSpPr>
                <p:cNvPr id="1163" name="Oval"/>
                <p:cNvSpPr/>
                <p:nvPr/>
              </p:nvSpPr>
              <p:spPr>
                <a:xfrm>
                  <a:off x="79206" y="514425"/>
                  <a:ext cx="348422" cy="351157"/>
                </a:xfrm>
                <a:prstGeom prst="ellipse">
                  <a:avLst/>
                </a:prstGeom>
                <a:solidFill>
                  <a:srgbClr val="EC5D57"/>
                </a:solidFill>
                <a:ln w="25400" cap="flat">
                  <a:solidFill>
                    <a:srgbClr val="85888D"/>
                  </a:solidFill>
                  <a:prstDash val="solid"/>
                  <a:miter lim="400000"/>
                </a:ln>
                <a:effectLst/>
              </p:spPr>
              <p:txBody>
                <a:bodyPr wrap="square" lIns="35719" tIns="35719" rIns="35719" bIns="35719" numCol="1" anchor="ctr">
                  <a:noAutofit/>
                </a:bodyPr>
                <a:lstStyle/>
                <a:p>
                  <a:pPr>
                    <a:defRPr sz="2400">
                      <a:solidFill>
                        <a:srgbClr val="000000"/>
                      </a:solidFill>
                    </a:defRPr>
                  </a:pPr>
                  <a:endParaRPr sz="1687"/>
                </a:p>
              </p:txBody>
            </p:sp>
          </p:grpSp>
          <p:grpSp>
            <p:nvGrpSpPr>
              <p:cNvPr id="1168" name="Group"/>
              <p:cNvGrpSpPr/>
              <p:nvPr/>
            </p:nvGrpSpPr>
            <p:grpSpPr>
              <a:xfrm>
                <a:off x="7504102" y="20334"/>
                <a:ext cx="506835" cy="943115"/>
                <a:chOff x="0" y="0"/>
                <a:chExt cx="506834" cy="943114"/>
              </a:xfrm>
            </p:grpSpPr>
            <p:sp>
              <p:nvSpPr>
                <p:cNvPr id="1165" name="Rounded Rectangle"/>
                <p:cNvSpPr/>
                <p:nvPr/>
              </p:nvSpPr>
              <p:spPr>
                <a:xfrm>
                  <a:off x="0" y="0"/>
                  <a:ext cx="506835" cy="943115"/>
                </a:xfrm>
                <a:prstGeom prst="roundRect">
                  <a:avLst>
                    <a:gd name="adj" fmla="val 42291"/>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solidFill>
                        <a:srgbClr val="000000"/>
                      </a:solidFill>
                    </a:defRPr>
                  </a:pPr>
                  <a:endParaRPr sz="1687"/>
                </a:p>
              </p:txBody>
            </p:sp>
            <p:sp>
              <p:nvSpPr>
                <p:cNvPr id="1166" name="Oval"/>
                <p:cNvSpPr/>
                <p:nvPr/>
              </p:nvSpPr>
              <p:spPr>
                <a:xfrm>
                  <a:off x="79206" y="85737"/>
                  <a:ext cx="348422" cy="351157"/>
                </a:xfrm>
                <a:prstGeom prst="ellipse">
                  <a:avLst/>
                </a:prstGeom>
                <a:solidFill>
                  <a:srgbClr val="EC5D57"/>
                </a:solidFill>
                <a:ln w="25400" cap="flat">
                  <a:solidFill>
                    <a:srgbClr val="85888D"/>
                  </a:solidFill>
                  <a:prstDash val="solid"/>
                  <a:miter lim="400000"/>
                </a:ln>
                <a:effectLst/>
              </p:spPr>
              <p:txBody>
                <a:bodyPr wrap="square" lIns="35719" tIns="35719" rIns="35719" bIns="35719" numCol="1" anchor="ctr">
                  <a:noAutofit/>
                </a:bodyPr>
                <a:lstStyle/>
                <a:p>
                  <a:pPr>
                    <a:defRPr sz="2400">
                      <a:solidFill>
                        <a:srgbClr val="000000"/>
                      </a:solidFill>
                    </a:defRPr>
                  </a:pPr>
                  <a:endParaRPr sz="1687"/>
                </a:p>
              </p:txBody>
            </p:sp>
            <p:sp>
              <p:nvSpPr>
                <p:cNvPr id="1167" name="Oval"/>
                <p:cNvSpPr/>
                <p:nvPr/>
              </p:nvSpPr>
              <p:spPr>
                <a:xfrm>
                  <a:off x="79206" y="514425"/>
                  <a:ext cx="348422" cy="351157"/>
                </a:xfrm>
                <a:prstGeom prst="ellipse">
                  <a:avLst/>
                </a:prstGeom>
                <a:solidFill>
                  <a:srgbClr val="EC5D57"/>
                </a:solidFill>
                <a:ln w="25400" cap="flat">
                  <a:solidFill>
                    <a:srgbClr val="85888D"/>
                  </a:solidFill>
                  <a:prstDash val="solid"/>
                  <a:miter lim="400000"/>
                </a:ln>
                <a:effectLst/>
              </p:spPr>
              <p:txBody>
                <a:bodyPr wrap="square" lIns="35719" tIns="35719" rIns="35719" bIns="35719" numCol="1" anchor="ctr">
                  <a:noAutofit/>
                </a:bodyPr>
                <a:lstStyle/>
                <a:p>
                  <a:pPr>
                    <a:defRPr sz="2400">
                      <a:solidFill>
                        <a:srgbClr val="000000"/>
                      </a:solidFill>
                    </a:defRPr>
                  </a:pPr>
                  <a:endParaRPr sz="1687"/>
                </a:p>
              </p:txBody>
            </p:sp>
          </p:grpSp>
          <p:grpSp>
            <p:nvGrpSpPr>
              <p:cNvPr id="1172" name="Group"/>
              <p:cNvGrpSpPr/>
              <p:nvPr/>
            </p:nvGrpSpPr>
            <p:grpSpPr>
              <a:xfrm>
                <a:off x="9002702" y="0"/>
                <a:ext cx="506835" cy="943115"/>
                <a:chOff x="0" y="0"/>
                <a:chExt cx="506834" cy="943114"/>
              </a:xfrm>
            </p:grpSpPr>
            <p:sp>
              <p:nvSpPr>
                <p:cNvPr id="1169" name="Rounded Rectangle"/>
                <p:cNvSpPr/>
                <p:nvPr/>
              </p:nvSpPr>
              <p:spPr>
                <a:xfrm>
                  <a:off x="0" y="0"/>
                  <a:ext cx="506835" cy="943115"/>
                </a:xfrm>
                <a:prstGeom prst="roundRect">
                  <a:avLst>
                    <a:gd name="adj" fmla="val 42291"/>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solidFill>
                        <a:srgbClr val="000000"/>
                      </a:solidFill>
                    </a:defRPr>
                  </a:pPr>
                  <a:endParaRPr sz="1687"/>
                </a:p>
              </p:txBody>
            </p:sp>
            <p:sp>
              <p:nvSpPr>
                <p:cNvPr id="1170" name="Oval"/>
                <p:cNvSpPr/>
                <p:nvPr/>
              </p:nvSpPr>
              <p:spPr>
                <a:xfrm>
                  <a:off x="79206" y="85737"/>
                  <a:ext cx="348422" cy="351157"/>
                </a:xfrm>
                <a:prstGeom prst="ellipse">
                  <a:avLst/>
                </a:prstGeom>
                <a:solidFill>
                  <a:srgbClr val="EC5D57"/>
                </a:solidFill>
                <a:ln w="25400" cap="flat">
                  <a:solidFill>
                    <a:srgbClr val="85888D"/>
                  </a:solidFill>
                  <a:prstDash val="solid"/>
                  <a:miter lim="400000"/>
                </a:ln>
                <a:effectLst/>
              </p:spPr>
              <p:txBody>
                <a:bodyPr wrap="square" lIns="35719" tIns="35719" rIns="35719" bIns="35719" numCol="1" anchor="ctr">
                  <a:noAutofit/>
                </a:bodyPr>
                <a:lstStyle/>
                <a:p>
                  <a:pPr>
                    <a:defRPr sz="2400">
                      <a:solidFill>
                        <a:srgbClr val="000000"/>
                      </a:solidFill>
                    </a:defRPr>
                  </a:pPr>
                  <a:endParaRPr sz="1687"/>
                </a:p>
              </p:txBody>
            </p:sp>
            <p:sp>
              <p:nvSpPr>
                <p:cNvPr id="1171" name="Oval"/>
                <p:cNvSpPr/>
                <p:nvPr/>
              </p:nvSpPr>
              <p:spPr>
                <a:xfrm>
                  <a:off x="79206" y="514425"/>
                  <a:ext cx="348422" cy="351157"/>
                </a:xfrm>
                <a:prstGeom prst="ellipse">
                  <a:avLst/>
                </a:prstGeom>
                <a:solidFill>
                  <a:srgbClr val="EC5D57"/>
                </a:solidFill>
                <a:ln w="25400" cap="flat">
                  <a:solidFill>
                    <a:srgbClr val="85888D"/>
                  </a:solidFill>
                  <a:prstDash val="solid"/>
                  <a:miter lim="400000"/>
                </a:ln>
                <a:effectLst/>
              </p:spPr>
              <p:txBody>
                <a:bodyPr wrap="square" lIns="35719" tIns="35719" rIns="35719" bIns="35719" numCol="1" anchor="ctr">
                  <a:noAutofit/>
                </a:bodyPr>
                <a:lstStyle/>
                <a:p>
                  <a:pPr>
                    <a:defRPr sz="2400">
                      <a:solidFill>
                        <a:srgbClr val="000000"/>
                      </a:solidFill>
                    </a:defRPr>
                  </a:pPr>
                  <a:endParaRPr sz="1687"/>
                </a:p>
              </p:txBody>
            </p:sp>
          </p:grpSp>
          <p:sp>
            <p:nvSpPr>
              <p:cNvPr id="1173" name="…"/>
              <p:cNvSpPr txBox="1"/>
              <p:nvPr/>
            </p:nvSpPr>
            <p:spPr>
              <a:xfrm>
                <a:off x="5990756" y="210600"/>
                <a:ext cx="471558" cy="52871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lvl1pPr>
                  <a:defRPr sz="2400">
                    <a:solidFill>
                      <a:srgbClr val="000000"/>
                    </a:solidFill>
                  </a:defRPr>
                </a:lvl1pPr>
              </a:lstStyle>
              <a:p>
                <a:r>
                  <a:rPr sz="1687"/>
                  <a:t>…</a:t>
                </a:r>
              </a:p>
            </p:txBody>
          </p:sp>
          <p:sp>
            <p:nvSpPr>
              <p:cNvPr id="1174" name="Line"/>
              <p:cNvSpPr/>
              <p:nvPr/>
            </p:nvSpPr>
            <p:spPr>
              <a:xfrm>
                <a:off x="533064" y="484782"/>
                <a:ext cx="972847" cy="1"/>
              </a:xfrm>
              <a:prstGeom prst="line">
                <a:avLst/>
              </a:prstGeom>
              <a:noFill/>
              <a:ln w="25400" cap="flat">
                <a:solidFill>
                  <a:srgbClr val="85888D"/>
                </a:solidFill>
                <a:prstDash val="solid"/>
                <a:miter lim="400000"/>
                <a:headEnd type="triangle" w="med" len="med"/>
              </a:ln>
              <a:effectLst/>
            </p:spPr>
            <p:txBody>
              <a:bodyPr wrap="square" lIns="35719" tIns="35719" rIns="35719" bIns="35719" numCol="1" anchor="ctr">
                <a:noAutofit/>
              </a:bodyPr>
              <a:lstStyle/>
              <a:p>
                <a:pPr>
                  <a:defRPr sz="2400">
                    <a:solidFill>
                      <a:srgbClr val="000000"/>
                    </a:solidFill>
                  </a:defRPr>
                </a:pPr>
                <a:endParaRPr sz="1687"/>
              </a:p>
            </p:txBody>
          </p:sp>
          <p:sp>
            <p:nvSpPr>
              <p:cNvPr id="1175" name="Line"/>
              <p:cNvSpPr/>
              <p:nvPr/>
            </p:nvSpPr>
            <p:spPr>
              <a:xfrm>
                <a:off x="2065205" y="474958"/>
                <a:ext cx="722460" cy="1"/>
              </a:xfrm>
              <a:prstGeom prst="line">
                <a:avLst/>
              </a:prstGeom>
              <a:noFill/>
              <a:ln w="25400" cap="flat">
                <a:solidFill>
                  <a:srgbClr val="85888D"/>
                </a:solidFill>
                <a:prstDash val="solid"/>
                <a:miter lim="400000"/>
                <a:headEnd type="triangle" w="med" len="med"/>
              </a:ln>
              <a:effectLst/>
            </p:spPr>
            <p:txBody>
              <a:bodyPr wrap="square" lIns="35719" tIns="35719" rIns="35719" bIns="35719" numCol="1" anchor="ctr">
                <a:noAutofit/>
              </a:bodyPr>
              <a:lstStyle/>
              <a:p>
                <a:pPr>
                  <a:defRPr sz="2400">
                    <a:solidFill>
                      <a:srgbClr val="000000"/>
                    </a:solidFill>
                  </a:defRPr>
                </a:pPr>
                <a:endParaRPr sz="1687"/>
              </a:p>
            </p:txBody>
          </p:sp>
          <p:sp>
            <p:nvSpPr>
              <p:cNvPr id="1176" name="Line"/>
              <p:cNvSpPr/>
              <p:nvPr/>
            </p:nvSpPr>
            <p:spPr>
              <a:xfrm>
                <a:off x="3365476" y="470689"/>
                <a:ext cx="972847" cy="1"/>
              </a:xfrm>
              <a:prstGeom prst="line">
                <a:avLst/>
              </a:prstGeom>
              <a:noFill/>
              <a:ln w="25400" cap="flat">
                <a:solidFill>
                  <a:srgbClr val="85888D"/>
                </a:solidFill>
                <a:prstDash val="solid"/>
                <a:miter lim="400000"/>
                <a:headEnd type="triangle" w="med" len="med"/>
              </a:ln>
              <a:effectLst/>
            </p:spPr>
            <p:txBody>
              <a:bodyPr wrap="square" lIns="35719" tIns="35719" rIns="35719" bIns="35719" numCol="1" anchor="ctr">
                <a:noAutofit/>
              </a:bodyPr>
              <a:lstStyle/>
              <a:p>
                <a:pPr>
                  <a:defRPr sz="2400">
                    <a:solidFill>
                      <a:srgbClr val="000000"/>
                    </a:solidFill>
                  </a:defRPr>
                </a:pPr>
                <a:endParaRPr sz="1687"/>
              </a:p>
            </p:txBody>
          </p:sp>
          <p:sp>
            <p:nvSpPr>
              <p:cNvPr id="1177" name="Line"/>
              <p:cNvSpPr/>
              <p:nvPr/>
            </p:nvSpPr>
            <p:spPr>
              <a:xfrm>
                <a:off x="8038811" y="501715"/>
                <a:ext cx="860080" cy="1"/>
              </a:xfrm>
              <a:prstGeom prst="line">
                <a:avLst/>
              </a:prstGeom>
              <a:noFill/>
              <a:ln w="25400" cap="flat">
                <a:solidFill>
                  <a:srgbClr val="85888D"/>
                </a:solidFill>
                <a:prstDash val="solid"/>
                <a:miter lim="400000"/>
                <a:headEnd type="triangle" w="med" len="med"/>
              </a:ln>
              <a:effectLst/>
            </p:spPr>
            <p:txBody>
              <a:bodyPr wrap="square" lIns="35719" tIns="35719" rIns="35719" bIns="35719" numCol="1" anchor="ctr">
                <a:noAutofit/>
              </a:bodyPr>
              <a:lstStyle/>
              <a:p>
                <a:pPr>
                  <a:defRPr sz="2400">
                    <a:solidFill>
                      <a:srgbClr val="000000"/>
                    </a:solidFill>
                  </a:defRPr>
                </a:pPr>
                <a:endParaRPr sz="1687"/>
              </a:p>
            </p:txBody>
          </p:sp>
        </p:grpSp>
        <p:sp>
          <p:nvSpPr>
            <p:cNvPr id="1198" name="Connection Line"/>
            <p:cNvSpPr/>
            <p:nvPr/>
          </p:nvSpPr>
          <p:spPr>
            <a:xfrm>
              <a:off x="8991600" y="785030"/>
              <a:ext cx="557287" cy="2220848"/>
            </a:xfrm>
            <a:custGeom>
              <a:avLst/>
              <a:gdLst/>
              <a:ahLst/>
              <a:cxnLst>
                <a:cxn ang="0">
                  <a:pos x="wd2" y="hd2"/>
                </a:cxn>
                <a:cxn ang="5400000">
                  <a:pos x="wd2" y="hd2"/>
                </a:cxn>
                <a:cxn ang="10800000">
                  <a:pos x="wd2" y="hd2"/>
                </a:cxn>
                <a:cxn ang="16200000">
                  <a:pos x="wd2" y="hd2"/>
                </a:cxn>
              </a:cxnLst>
              <a:rect l="0" t="0" r="r" b="b"/>
              <a:pathLst>
                <a:path w="16205" h="21600" extrusionOk="0">
                  <a:moveTo>
                    <a:pt x="16205" y="21600"/>
                  </a:moveTo>
                  <a:cubicBezTo>
                    <a:pt x="-5039" y="14516"/>
                    <a:pt x="-5395" y="7316"/>
                    <a:pt x="15136" y="0"/>
                  </a:cubicBezTo>
                </a:path>
              </a:pathLst>
            </a:custGeom>
            <a:noFill/>
            <a:ln w="25400" cap="flat">
              <a:solidFill>
                <a:srgbClr val="919191"/>
              </a:solidFill>
              <a:prstDash val="solid"/>
              <a:miter lim="400000"/>
              <a:tailEnd type="triangle" w="med" len="med"/>
            </a:ln>
            <a:effectLst/>
          </p:spPr>
          <p:txBody>
            <a:bodyPr/>
            <a:lstStyle/>
            <a:p>
              <a:endParaRPr sz="1687"/>
            </a:p>
          </p:txBody>
        </p:sp>
        <p:sp>
          <p:nvSpPr>
            <p:cNvPr id="1199" name="Connection Line"/>
            <p:cNvSpPr/>
            <p:nvPr/>
          </p:nvSpPr>
          <p:spPr>
            <a:xfrm>
              <a:off x="1490133" y="649451"/>
              <a:ext cx="557288" cy="2220847"/>
            </a:xfrm>
            <a:custGeom>
              <a:avLst/>
              <a:gdLst/>
              <a:ahLst/>
              <a:cxnLst>
                <a:cxn ang="0">
                  <a:pos x="wd2" y="hd2"/>
                </a:cxn>
                <a:cxn ang="5400000">
                  <a:pos x="wd2" y="hd2"/>
                </a:cxn>
                <a:cxn ang="10800000">
                  <a:pos x="wd2" y="hd2"/>
                </a:cxn>
                <a:cxn ang="16200000">
                  <a:pos x="wd2" y="hd2"/>
                </a:cxn>
              </a:cxnLst>
              <a:rect l="0" t="0" r="r" b="b"/>
              <a:pathLst>
                <a:path w="16205" h="21600" extrusionOk="0">
                  <a:moveTo>
                    <a:pt x="16205" y="21600"/>
                  </a:moveTo>
                  <a:cubicBezTo>
                    <a:pt x="-5039" y="14516"/>
                    <a:pt x="-5395" y="7316"/>
                    <a:pt x="15136" y="0"/>
                  </a:cubicBezTo>
                </a:path>
              </a:pathLst>
            </a:custGeom>
            <a:noFill/>
            <a:ln w="25400" cap="flat">
              <a:solidFill>
                <a:srgbClr val="919191"/>
              </a:solidFill>
              <a:prstDash val="solid"/>
              <a:miter lim="400000"/>
              <a:tailEnd type="triangle" w="med" len="med"/>
            </a:ln>
            <a:effectLst/>
          </p:spPr>
          <p:txBody>
            <a:bodyPr/>
            <a:lstStyle/>
            <a:p>
              <a:endParaRPr sz="1687"/>
            </a:p>
          </p:txBody>
        </p:sp>
        <p:sp>
          <p:nvSpPr>
            <p:cNvPr id="1200" name="Connection Line"/>
            <p:cNvSpPr/>
            <p:nvPr/>
          </p:nvSpPr>
          <p:spPr>
            <a:xfrm>
              <a:off x="2845642" y="649451"/>
              <a:ext cx="557288" cy="2220847"/>
            </a:xfrm>
            <a:custGeom>
              <a:avLst/>
              <a:gdLst/>
              <a:ahLst/>
              <a:cxnLst>
                <a:cxn ang="0">
                  <a:pos x="wd2" y="hd2"/>
                </a:cxn>
                <a:cxn ang="5400000">
                  <a:pos x="wd2" y="hd2"/>
                </a:cxn>
                <a:cxn ang="10800000">
                  <a:pos x="wd2" y="hd2"/>
                </a:cxn>
                <a:cxn ang="16200000">
                  <a:pos x="wd2" y="hd2"/>
                </a:cxn>
              </a:cxnLst>
              <a:rect l="0" t="0" r="r" b="b"/>
              <a:pathLst>
                <a:path w="16205" h="21600" extrusionOk="0">
                  <a:moveTo>
                    <a:pt x="16205" y="21600"/>
                  </a:moveTo>
                  <a:cubicBezTo>
                    <a:pt x="-5039" y="14516"/>
                    <a:pt x="-5395" y="7316"/>
                    <a:pt x="15136" y="0"/>
                  </a:cubicBezTo>
                </a:path>
              </a:pathLst>
            </a:custGeom>
            <a:noFill/>
            <a:ln w="25400" cap="flat">
              <a:solidFill>
                <a:srgbClr val="919191"/>
              </a:solidFill>
              <a:prstDash val="solid"/>
              <a:miter lim="400000"/>
              <a:tailEnd type="triangle" w="med" len="med"/>
            </a:ln>
            <a:effectLst/>
          </p:spPr>
          <p:txBody>
            <a:bodyPr/>
            <a:lstStyle/>
            <a:p>
              <a:endParaRPr sz="1687"/>
            </a:p>
          </p:txBody>
        </p:sp>
        <p:sp>
          <p:nvSpPr>
            <p:cNvPr id="1201" name="Connection Line"/>
            <p:cNvSpPr/>
            <p:nvPr/>
          </p:nvSpPr>
          <p:spPr>
            <a:xfrm>
              <a:off x="4348475" y="649451"/>
              <a:ext cx="557288" cy="2220847"/>
            </a:xfrm>
            <a:custGeom>
              <a:avLst/>
              <a:gdLst/>
              <a:ahLst/>
              <a:cxnLst>
                <a:cxn ang="0">
                  <a:pos x="wd2" y="hd2"/>
                </a:cxn>
                <a:cxn ang="5400000">
                  <a:pos x="wd2" y="hd2"/>
                </a:cxn>
                <a:cxn ang="10800000">
                  <a:pos x="wd2" y="hd2"/>
                </a:cxn>
                <a:cxn ang="16200000">
                  <a:pos x="wd2" y="hd2"/>
                </a:cxn>
              </a:cxnLst>
              <a:rect l="0" t="0" r="r" b="b"/>
              <a:pathLst>
                <a:path w="16205" h="21600" extrusionOk="0">
                  <a:moveTo>
                    <a:pt x="16205" y="21600"/>
                  </a:moveTo>
                  <a:cubicBezTo>
                    <a:pt x="-5039" y="14516"/>
                    <a:pt x="-5395" y="7316"/>
                    <a:pt x="15136" y="0"/>
                  </a:cubicBezTo>
                </a:path>
              </a:pathLst>
            </a:custGeom>
            <a:noFill/>
            <a:ln w="25400" cap="flat">
              <a:solidFill>
                <a:srgbClr val="919191"/>
              </a:solidFill>
              <a:prstDash val="solid"/>
              <a:miter lim="400000"/>
              <a:tailEnd type="triangle" w="med" len="med"/>
            </a:ln>
            <a:effectLst/>
          </p:spPr>
          <p:txBody>
            <a:bodyPr/>
            <a:lstStyle/>
            <a:p>
              <a:endParaRPr sz="1687"/>
            </a:p>
          </p:txBody>
        </p:sp>
        <p:sp>
          <p:nvSpPr>
            <p:cNvPr id="1202" name="Connection Line"/>
            <p:cNvSpPr/>
            <p:nvPr/>
          </p:nvSpPr>
          <p:spPr>
            <a:xfrm>
              <a:off x="7497233" y="785030"/>
              <a:ext cx="557288" cy="2220848"/>
            </a:xfrm>
            <a:custGeom>
              <a:avLst/>
              <a:gdLst/>
              <a:ahLst/>
              <a:cxnLst>
                <a:cxn ang="0">
                  <a:pos x="wd2" y="hd2"/>
                </a:cxn>
                <a:cxn ang="5400000">
                  <a:pos x="wd2" y="hd2"/>
                </a:cxn>
                <a:cxn ang="10800000">
                  <a:pos x="wd2" y="hd2"/>
                </a:cxn>
                <a:cxn ang="16200000">
                  <a:pos x="wd2" y="hd2"/>
                </a:cxn>
              </a:cxnLst>
              <a:rect l="0" t="0" r="r" b="b"/>
              <a:pathLst>
                <a:path w="16205" h="21600" extrusionOk="0">
                  <a:moveTo>
                    <a:pt x="16205" y="21600"/>
                  </a:moveTo>
                  <a:cubicBezTo>
                    <a:pt x="-5039" y="14516"/>
                    <a:pt x="-5395" y="7316"/>
                    <a:pt x="15136" y="0"/>
                  </a:cubicBezTo>
                </a:path>
              </a:pathLst>
            </a:custGeom>
            <a:noFill/>
            <a:ln w="25400" cap="flat">
              <a:solidFill>
                <a:srgbClr val="919191"/>
              </a:solidFill>
              <a:prstDash val="solid"/>
              <a:miter lim="400000"/>
              <a:tailEnd type="triangle" w="med" len="med"/>
            </a:ln>
            <a:effectLst/>
          </p:spPr>
          <p:txBody>
            <a:bodyPr/>
            <a:lstStyle/>
            <a:p>
              <a:endParaRPr sz="1687"/>
            </a:p>
          </p:txBody>
        </p:sp>
        <p:sp>
          <p:nvSpPr>
            <p:cNvPr id="1203" name="Connection Line"/>
            <p:cNvSpPr/>
            <p:nvPr/>
          </p:nvSpPr>
          <p:spPr>
            <a:xfrm>
              <a:off x="0" y="653797"/>
              <a:ext cx="557287" cy="2220847"/>
            </a:xfrm>
            <a:custGeom>
              <a:avLst/>
              <a:gdLst/>
              <a:ahLst/>
              <a:cxnLst>
                <a:cxn ang="0">
                  <a:pos x="wd2" y="hd2"/>
                </a:cxn>
                <a:cxn ang="5400000">
                  <a:pos x="wd2" y="hd2"/>
                </a:cxn>
                <a:cxn ang="10800000">
                  <a:pos x="wd2" y="hd2"/>
                </a:cxn>
                <a:cxn ang="16200000">
                  <a:pos x="wd2" y="hd2"/>
                </a:cxn>
              </a:cxnLst>
              <a:rect l="0" t="0" r="r" b="b"/>
              <a:pathLst>
                <a:path w="16205" h="21600" extrusionOk="0">
                  <a:moveTo>
                    <a:pt x="16205" y="21600"/>
                  </a:moveTo>
                  <a:cubicBezTo>
                    <a:pt x="-5039" y="14516"/>
                    <a:pt x="-5395" y="7316"/>
                    <a:pt x="15136" y="0"/>
                  </a:cubicBezTo>
                </a:path>
              </a:pathLst>
            </a:custGeom>
            <a:noFill/>
            <a:ln w="25400" cap="flat">
              <a:solidFill>
                <a:srgbClr val="919191"/>
              </a:solidFill>
              <a:prstDash val="solid"/>
              <a:miter lim="400000"/>
              <a:tailEnd type="triangle" w="med" len="med"/>
            </a:ln>
            <a:effectLst/>
          </p:spPr>
          <p:txBody>
            <a:bodyPr/>
            <a:lstStyle/>
            <a:p>
              <a:endParaRPr sz="1687"/>
            </a:p>
          </p:txBody>
        </p:sp>
      </p:grpSp>
      <p:grpSp>
        <p:nvGrpSpPr>
          <p:cNvPr id="1197" name="Group"/>
          <p:cNvGrpSpPr/>
          <p:nvPr/>
        </p:nvGrpSpPr>
        <p:grpSpPr>
          <a:xfrm>
            <a:off x="2324895" y="1172729"/>
            <a:ext cx="5286747" cy="2200689"/>
            <a:chOff x="408929" y="423330"/>
            <a:chExt cx="7518928" cy="3129868"/>
          </a:xfrm>
        </p:grpSpPr>
        <p:sp>
          <p:nvSpPr>
            <p:cNvPr id="1186" name="Input"/>
            <p:cNvSpPr txBox="1"/>
            <p:nvPr/>
          </p:nvSpPr>
          <p:spPr>
            <a:xfrm>
              <a:off x="835034" y="618553"/>
              <a:ext cx="1185936" cy="62646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noAutofit/>
            </a:bodyPr>
            <a:lstStyle>
              <a:lvl1pPr algn="l" defTabSz="914400">
                <a:spcBef>
                  <a:spcPts val="500"/>
                </a:spcBef>
                <a:defRPr sz="2800">
                  <a:solidFill>
                    <a:srgbClr val="000000"/>
                  </a:solidFill>
                </a:defRPr>
              </a:lvl1pPr>
            </a:lstStyle>
            <a:p>
              <a:r>
                <a:rPr sz="1969"/>
                <a:t>Input</a:t>
              </a:r>
            </a:p>
          </p:txBody>
        </p:sp>
        <p:sp>
          <p:nvSpPr>
            <p:cNvPr id="1187" name="Output"/>
            <p:cNvSpPr txBox="1"/>
            <p:nvPr/>
          </p:nvSpPr>
          <p:spPr>
            <a:xfrm>
              <a:off x="6271128" y="423330"/>
              <a:ext cx="1361928" cy="62646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noAutofit/>
            </a:bodyPr>
            <a:lstStyle>
              <a:lvl1pPr algn="l" defTabSz="914400">
                <a:spcBef>
                  <a:spcPts val="500"/>
                </a:spcBef>
                <a:defRPr sz="2800">
                  <a:solidFill>
                    <a:srgbClr val="000000"/>
                  </a:solidFill>
                </a:defRPr>
              </a:lvl1pPr>
            </a:lstStyle>
            <a:p>
              <a:r>
                <a:rPr sz="1969" dirty="0"/>
                <a:t>Output</a:t>
              </a:r>
            </a:p>
          </p:txBody>
        </p:sp>
        <p:sp>
          <p:nvSpPr>
            <p:cNvPr id="1188" name="Passage (P)"/>
            <p:cNvSpPr txBox="1"/>
            <p:nvPr/>
          </p:nvSpPr>
          <p:spPr>
            <a:xfrm>
              <a:off x="408929" y="1392488"/>
              <a:ext cx="1998241" cy="62026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t">
              <a:normAutofit fontScale="92500"/>
            </a:bodyPr>
            <a:lstStyle>
              <a:lvl1pPr algn="l">
                <a:spcBef>
                  <a:spcPts val="700"/>
                </a:spcBef>
                <a:defRPr sz="2800">
                  <a:solidFill>
                    <a:srgbClr val="000000"/>
                  </a:solidFill>
                </a:defRPr>
              </a:lvl1pPr>
            </a:lstStyle>
            <a:p>
              <a:r>
                <a:rPr sz="1969"/>
                <a:t>Passage (P)</a:t>
              </a:r>
            </a:p>
          </p:txBody>
        </p:sp>
        <p:sp>
          <p:nvSpPr>
            <p:cNvPr id="1189" name="Question (Q)"/>
            <p:cNvSpPr txBox="1"/>
            <p:nvPr/>
          </p:nvSpPr>
          <p:spPr>
            <a:xfrm>
              <a:off x="448835" y="2955802"/>
              <a:ext cx="1958335" cy="59739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t">
              <a:normAutofit fontScale="92500"/>
            </a:bodyPr>
            <a:lstStyle>
              <a:lvl1pPr algn="l" defTabSz="560831">
                <a:spcBef>
                  <a:spcPts val="600"/>
                </a:spcBef>
                <a:defRPr sz="2688">
                  <a:solidFill>
                    <a:srgbClr val="000000"/>
                  </a:solidFill>
                </a:defRPr>
              </a:lvl1pPr>
            </a:lstStyle>
            <a:p>
              <a:r>
                <a:rPr sz="1890"/>
                <a:t>Question (Q)</a:t>
              </a:r>
            </a:p>
          </p:txBody>
        </p:sp>
        <p:sp>
          <p:nvSpPr>
            <p:cNvPr id="1190" name="Answer (A)"/>
            <p:cNvSpPr txBox="1"/>
            <p:nvPr/>
          </p:nvSpPr>
          <p:spPr>
            <a:xfrm>
              <a:off x="6078768" y="2125580"/>
              <a:ext cx="1849089" cy="641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t">
              <a:normAutofit fontScale="92500"/>
            </a:bodyPr>
            <a:lstStyle>
              <a:lvl1pPr algn="l">
                <a:spcBef>
                  <a:spcPts val="700"/>
                </a:spcBef>
                <a:defRPr sz="2800">
                  <a:solidFill>
                    <a:srgbClr val="000000"/>
                  </a:solidFill>
                </a:defRPr>
              </a:lvl1pPr>
            </a:lstStyle>
            <a:p>
              <a:r>
                <a:rPr sz="1969"/>
                <a:t>Answer (A)</a:t>
              </a:r>
            </a:p>
          </p:txBody>
        </p:sp>
        <p:grpSp>
          <p:nvGrpSpPr>
            <p:cNvPr id="1193" name="Group"/>
            <p:cNvGrpSpPr/>
            <p:nvPr/>
          </p:nvGrpSpPr>
          <p:grpSpPr>
            <a:xfrm>
              <a:off x="3406363" y="1574903"/>
              <a:ext cx="1673211" cy="1681802"/>
              <a:chOff x="774955" y="0"/>
              <a:chExt cx="1673209" cy="1681801"/>
            </a:xfrm>
          </p:grpSpPr>
          <p:sp>
            <p:nvSpPr>
              <p:cNvPr id="1191" name="Rounded Rectangle"/>
              <p:cNvSpPr/>
              <p:nvPr/>
            </p:nvSpPr>
            <p:spPr>
              <a:xfrm>
                <a:off x="774955" y="0"/>
                <a:ext cx="1673210" cy="1681802"/>
              </a:xfrm>
              <a:prstGeom prst="roundRect">
                <a:avLst>
                  <a:gd name="adj" fmla="val 15000"/>
                </a:avLst>
              </a:prstGeom>
              <a:solidFill>
                <a:srgbClr val="FFD479">
                  <a:alpha val="30000"/>
                </a:srgbClr>
              </a:solidFill>
              <a:ln w="12700" cap="flat">
                <a:noFill/>
                <a:miter lim="400000"/>
              </a:ln>
              <a:effectLst/>
            </p:spPr>
            <p:txBody>
              <a:bodyPr wrap="square" lIns="35719" tIns="35719" rIns="35719" bIns="35719" numCol="1" anchor="ctr">
                <a:noAutofit/>
              </a:bodyPr>
              <a:lstStyle/>
              <a:p>
                <a:pPr>
                  <a:defRPr sz="2400">
                    <a:effectLst>
                      <a:outerShdw blurRad="25400" dist="23998" dir="2700000" rotWithShape="0">
                        <a:srgbClr val="000000">
                          <a:alpha val="31034"/>
                        </a:srgbClr>
                      </a:outerShdw>
                    </a:effectLst>
                  </a:defRPr>
                </a:pPr>
                <a:endParaRPr sz="1687"/>
              </a:p>
            </p:txBody>
          </p:sp>
          <p:pic>
            <p:nvPicPr>
              <p:cNvPr id="1192" name="tool-icon.png" descr="tool-icon.png"/>
              <p:cNvPicPr>
                <a:picLocks noChangeAspect="1"/>
              </p:cNvPicPr>
              <p:nvPr/>
            </p:nvPicPr>
            <p:blipFill>
              <a:blip r:embed="rId3"/>
              <a:stretch>
                <a:fillRect/>
              </a:stretch>
            </p:blipFill>
            <p:spPr>
              <a:xfrm>
                <a:off x="902300" y="102570"/>
                <a:ext cx="1486920" cy="1486920"/>
              </a:xfrm>
              <a:prstGeom prst="rect">
                <a:avLst/>
              </a:prstGeom>
              <a:ln w="12700" cap="flat">
                <a:noFill/>
                <a:miter lim="400000"/>
              </a:ln>
              <a:effectLst/>
            </p:spPr>
          </p:pic>
        </p:grpSp>
        <p:sp>
          <p:nvSpPr>
            <p:cNvPr id="1194" name="Line"/>
            <p:cNvSpPr/>
            <p:nvPr/>
          </p:nvSpPr>
          <p:spPr>
            <a:xfrm>
              <a:off x="2445033" y="1874268"/>
              <a:ext cx="753117" cy="410161"/>
            </a:xfrm>
            <a:prstGeom prst="line">
              <a:avLst/>
            </a:prstGeom>
            <a:noFill/>
            <a:ln w="762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effectLst>
                    <a:outerShdw blurRad="25400" dist="23998" dir="2700000" rotWithShape="0">
                      <a:srgbClr val="000000">
                        <a:alpha val="31034"/>
                      </a:srgbClr>
                    </a:outerShdw>
                  </a:effectLst>
                </a:defRPr>
              </a:pPr>
              <a:endParaRPr sz="1687"/>
            </a:p>
          </p:txBody>
        </p:sp>
        <p:sp>
          <p:nvSpPr>
            <p:cNvPr id="1195" name="Line"/>
            <p:cNvSpPr/>
            <p:nvPr/>
          </p:nvSpPr>
          <p:spPr>
            <a:xfrm flipV="1">
              <a:off x="2507603" y="2660406"/>
              <a:ext cx="693406" cy="434374"/>
            </a:xfrm>
            <a:prstGeom prst="line">
              <a:avLst/>
            </a:prstGeom>
            <a:noFill/>
            <a:ln w="762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effectLst>
                    <a:outerShdw blurRad="25400" dist="23998" dir="2700000" rotWithShape="0">
                      <a:srgbClr val="000000">
                        <a:alpha val="31034"/>
                      </a:srgbClr>
                    </a:outerShdw>
                  </a:effectLst>
                </a:defRPr>
              </a:pPr>
              <a:endParaRPr sz="1687"/>
            </a:p>
          </p:txBody>
        </p:sp>
        <p:sp>
          <p:nvSpPr>
            <p:cNvPr id="1196" name="Line"/>
            <p:cNvSpPr/>
            <p:nvPr/>
          </p:nvSpPr>
          <p:spPr>
            <a:xfrm>
              <a:off x="5201683" y="2446100"/>
              <a:ext cx="754976" cy="1"/>
            </a:xfrm>
            <a:prstGeom prst="line">
              <a:avLst/>
            </a:prstGeom>
            <a:noFill/>
            <a:ln w="762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effectLst>
                    <a:outerShdw blurRad="25400" dist="23998" dir="2700000" rotWithShape="0">
                      <a:srgbClr val="000000">
                        <a:alpha val="31034"/>
                      </a:srgbClr>
                    </a:outerShdw>
                  </a:effectLst>
                </a:defRPr>
              </a:pPr>
              <a:endParaRPr sz="1687"/>
            </a:p>
          </p:txBody>
        </p:sp>
      </p:grpSp>
    </p:spTree>
    <p:extLst>
      <p:ext uri="{BB962C8B-B14F-4D97-AF65-F5344CB8AC3E}">
        <p14:creationId xmlns:p14="http://schemas.microsoft.com/office/powerpoint/2010/main" val="4082099112"/>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074"/>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grpId="0" nodeType="afterEffect">
                                  <p:stCondLst>
                                    <p:cond delay="0"/>
                                  </p:stCondLst>
                                  <p:iterate>
                                    <p:tmAbs val="0"/>
                                  </p:iterate>
                                  <p:childTnLst>
                                    <p:set>
                                      <p:cBhvr>
                                        <p:cTn id="9" fill="hold">
                                          <p:stCondLst>
                                            <p:cond delay="0"/>
                                          </p:stCondLst>
                                        </p:cTn>
                                        <p:tgtEl>
                                          <p:spTgt spid="1197"/>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iterate>
                                    <p:tmAbs val="0"/>
                                  </p:iterate>
                                  <p:childTnLst>
                                    <p:set>
                                      <p:cBhvr>
                                        <p:cTn id="13" fill="hold"/>
                                        <p:tgtEl>
                                          <p:spTgt spid="110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p:tmAbs val="0"/>
                                  </p:iterate>
                                  <p:childTnLst>
                                    <p:set>
                                      <p:cBhvr>
                                        <p:cTn id="17" fill="hold"/>
                                        <p:tgtEl>
                                          <p:spTgt spid="114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iterate>
                                    <p:tmAbs val="0"/>
                                  </p:iterate>
                                  <p:childTnLst>
                                    <p:set>
                                      <p:cBhvr>
                                        <p:cTn id="21" fill="hold"/>
                                        <p:tgtEl>
                                          <p:spTgt spid="118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iterate>
                                    <p:tmAbs val="0"/>
                                  </p:iterate>
                                  <p:childTnLst>
                                    <p:set>
                                      <p:cBhvr>
                                        <p:cTn id="25" fill="hold"/>
                                        <p:tgtEl>
                                          <p:spTgt spid="1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4" grpId="0" animBg="1" advAuto="0"/>
      <p:bldP spid="1108" grpId="0" animBg="1" advAuto="0"/>
      <p:bldP spid="1111" grpId="0" animBg="1" advAuto="0"/>
      <p:bldP spid="1148" grpId="0" animBg="1" advAuto="0"/>
      <p:bldP spid="1185" grpId="0" animBg="1" advAuto="0"/>
      <p:bldP spid="1197" grpId="0" animBg="1" advAuto="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Shape 523"/>
          <p:cNvSpPr>
            <a:spLocks noGrp="1"/>
          </p:cNvSpPr>
          <p:nvPr>
            <p:ph type="title"/>
          </p:nvPr>
        </p:nvSpPr>
        <p:spPr>
          <a:xfrm>
            <a:off x="304800" y="228600"/>
            <a:ext cx="8534400" cy="990600"/>
          </a:xfrm>
          <a:prstGeom prst="rect">
            <a:avLst/>
          </a:prstGeom>
        </p:spPr>
        <p:txBody>
          <a:bodyPr/>
          <a:lstStyle>
            <a:lvl1pPr>
              <a:defRPr sz="5200"/>
            </a:lvl1pPr>
          </a:lstStyle>
          <a:p>
            <a:r>
              <a:rPr sz="4000" dirty="0"/>
              <a:t>Stanford Attentive Reader</a:t>
            </a:r>
          </a:p>
        </p:txBody>
      </p:sp>
      <p:sp>
        <p:nvSpPr>
          <p:cNvPr id="522" name="Shape 522"/>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pPr/>
              <a:t>63</a:t>
            </a:fld>
            <a:endParaRPr/>
          </a:p>
        </p:txBody>
      </p:sp>
      <p:grpSp>
        <p:nvGrpSpPr>
          <p:cNvPr id="536" name="Group 536"/>
          <p:cNvGrpSpPr/>
          <p:nvPr/>
        </p:nvGrpSpPr>
        <p:grpSpPr>
          <a:xfrm>
            <a:off x="2242398" y="3027186"/>
            <a:ext cx="5151179" cy="1535428"/>
            <a:chOff x="0" y="0"/>
            <a:chExt cx="7326120" cy="2183718"/>
          </a:xfrm>
        </p:grpSpPr>
        <p:sp>
          <p:nvSpPr>
            <p:cNvPr id="524" name="Shape 524"/>
            <p:cNvSpPr/>
            <p:nvPr/>
          </p:nvSpPr>
          <p:spPr>
            <a:xfrm flipH="1">
              <a:off x="334139" y="1982"/>
              <a:ext cx="3326779" cy="504665"/>
            </a:xfrm>
            <a:prstGeom prst="line">
              <a:avLst/>
            </a:prstGeom>
            <a:noFill/>
            <a:ln w="25400" cap="flat">
              <a:solidFill>
                <a:srgbClr val="85888D"/>
              </a:solidFill>
              <a:prstDash val="solid"/>
              <a:miter lim="400000"/>
              <a:tailEnd type="triangle" w="med" len="med"/>
            </a:ln>
            <a:effectLst/>
          </p:spPr>
          <p:txBody>
            <a:bodyPr wrap="square" lIns="35719" tIns="35719" rIns="35719" bIns="35719" numCol="1" anchor="ctr">
              <a:noAutofit/>
            </a:bodyPr>
            <a:lstStyle/>
            <a:p>
              <a:pPr algn="ctr" defTabSz="410751" fontAlgn="auto" hangingPunct="0">
                <a:spcBef>
                  <a:spcPts val="0"/>
                </a:spcBef>
                <a:spcAft>
                  <a:spcPts val="0"/>
                </a:spcAft>
                <a:defRPr sz="2400">
                  <a:solidFill>
                    <a:srgbClr val="000000"/>
                  </a:solidFill>
                </a:defRPr>
              </a:pPr>
              <a:endParaRPr sz="1687" kern="0">
                <a:solidFill>
                  <a:srgbClr val="000000"/>
                </a:solidFill>
                <a:latin typeface="Helvetica Light"/>
                <a:ea typeface="Helvetica Light"/>
                <a:cs typeface="Helvetica Light"/>
                <a:sym typeface="Helvetica Light"/>
              </a:endParaRPr>
            </a:p>
          </p:txBody>
        </p:sp>
        <p:sp>
          <p:nvSpPr>
            <p:cNvPr id="525" name="Shape 525"/>
            <p:cNvSpPr/>
            <p:nvPr/>
          </p:nvSpPr>
          <p:spPr>
            <a:xfrm flipH="1">
              <a:off x="1155570" y="9289"/>
              <a:ext cx="2450835" cy="500137"/>
            </a:xfrm>
            <a:prstGeom prst="line">
              <a:avLst/>
            </a:prstGeom>
            <a:noFill/>
            <a:ln w="25400" cap="flat">
              <a:solidFill>
                <a:srgbClr val="85888D"/>
              </a:solidFill>
              <a:prstDash val="solid"/>
              <a:miter lim="400000"/>
              <a:tailEnd type="triangle" w="med" len="med"/>
            </a:ln>
            <a:effectLst/>
          </p:spPr>
          <p:txBody>
            <a:bodyPr wrap="square" lIns="35719" tIns="35719" rIns="35719" bIns="35719" numCol="1" anchor="ctr">
              <a:noAutofit/>
            </a:bodyPr>
            <a:lstStyle/>
            <a:p>
              <a:pPr algn="ctr" defTabSz="410751" fontAlgn="auto" hangingPunct="0">
                <a:spcBef>
                  <a:spcPts val="0"/>
                </a:spcBef>
                <a:spcAft>
                  <a:spcPts val="0"/>
                </a:spcAft>
                <a:defRPr sz="2400">
                  <a:solidFill>
                    <a:srgbClr val="000000"/>
                  </a:solidFill>
                </a:defRPr>
              </a:pPr>
              <a:endParaRPr sz="1687" kern="0">
                <a:solidFill>
                  <a:srgbClr val="000000"/>
                </a:solidFill>
                <a:latin typeface="Helvetica Light"/>
                <a:ea typeface="Helvetica Light"/>
                <a:cs typeface="Helvetica Light"/>
                <a:sym typeface="Helvetica Light"/>
              </a:endParaRPr>
            </a:p>
          </p:txBody>
        </p:sp>
        <p:sp>
          <p:nvSpPr>
            <p:cNvPr id="526" name="Shape 526"/>
            <p:cNvSpPr/>
            <p:nvPr/>
          </p:nvSpPr>
          <p:spPr>
            <a:xfrm flipH="1">
              <a:off x="3103848" y="8554"/>
              <a:ext cx="496731" cy="496731"/>
            </a:xfrm>
            <a:prstGeom prst="line">
              <a:avLst/>
            </a:prstGeom>
            <a:noFill/>
            <a:ln w="25400" cap="flat">
              <a:solidFill>
                <a:srgbClr val="85888D"/>
              </a:solidFill>
              <a:prstDash val="solid"/>
              <a:miter lim="400000"/>
              <a:tailEnd type="triangle" w="med" len="med"/>
            </a:ln>
            <a:effectLst/>
          </p:spPr>
          <p:txBody>
            <a:bodyPr wrap="square" lIns="35719" tIns="35719" rIns="35719" bIns="35719" numCol="1" anchor="ctr">
              <a:noAutofit/>
            </a:bodyPr>
            <a:lstStyle/>
            <a:p>
              <a:pPr algn="ctr" defTabSz="410751" fontAlgn="auto" hangingPunct="0">
                <a:spcBef>
                  <a:spcPts val="0"/>
                </a:spcBef>
                <a:spcAft>
                  <a:spcPts val="0"/>
                </a:spcAft>
                <a:defRPr sz="2400">
                  <a:solidFill>
                    <a:srgbClr val="000000"/>
                  </a:solidFill>
                </a:defRPr>
              </a:pPr>
              <a:endParaRPr sz="1687" kern="0">
                <a:solidFill>
                  <a:srgbClr val="000000"/>
                </a:solidFill>
                <a:latin typeface="Helvetica Light"/>
                <a:ea typeface="Helvetica Light"/>
                <a:cs typeface="Helvetica Light"/>
                <a:sym typeface="Helvetica Light"/>
              </a:endParaRPr>
            </a:p>
          </p:txBody>
        </p:sp>
        <p:sp>
          <p:nvSpPr>
            <p:cNvPr id="527" name="Shape 527"/>
            <p:cNvSpPr/>
            <p:nvPr/>
          </p:nvSpPr>
          <p:spPr>
            <a:xfrm>
              <a:off x="3606404" y="9289"/>
              <a:ext cx="3394588" cy="503311"/>
            </a:xfrm>
            <a:prstGeom prst="line">
              <a:avLst/>
            </a:prstGeom>
            <a:noFill/>
            <a:ln w="25400" cap="flat">
              <a:solidFill>
                <a:srgbClr val="85888D"/>
              </a:solidFill>
              <a:prstDash val="solid"/>
              <a:miter lim="400000"/>
              <a:tailEnd type="triangle" w="med" len="med"/>
            </a:ln>
            <a:effectLst/>
          </p:spPr>
          <p:txBody>
            <a:bodyPr wrap="square" lIns="35719" tIns="35719" rIns="35719" bIns="35719" numCol="1" anchor="ctr">
              <a:noAutofit/>
            </a:bodyPr>
            <a:lstStyle/>
            <a:p>
              <a:pPr algn="ctr" defTabSz="410751" fontAlgn="auto" hangingPunct="0">
                <a:spcBef>
                  <a:spcPts val="0"/>
                </a:spcBef>
                <a:spcAft>
                  <a:spcPts val="0"/>
                </a:spcAft>
                <a:defRPr sz="2400">
                  <a:solidFill>
                    <a:srgbClr val="000000"/>
                  </a:solidFill>
                </a:defRPr>
              </a:pPr>
              <a:endParaRPr sz="1687" kern="0">
                <a:solidFill>
                  <a:srgbClr val="000000"/>
                </a:solidFill>
                <a:latin typeface="Helvetica Light"/>
                <a:ea typeface="Helvetica Light"/>
                <a:cs typeface="Helvetica Light"/>
                <a:sym typeface="Helvetica Light"/>
              </a:endParaRPr>
            </a:p>
          </p:txBody>
        </p:sp>
        <p:sp>
          <p:nvSpPr>
            <p:cNvPr id="528" name="Shape 528"/>
            <p:cNvSpPr/>
            <p:nvPr/>
          </p:nvSpPr>
          <p:spPr>
            <a:xfrm>
              <a:off x="3606404" y="5343"/>
              <a:ext cx="777032" cy="504083"/>
            </a:xfrm>
            <a:prstGeom prst="line">
              <a:avLst/>
            </a:prstGeom>
            <a:noFill/>
            <a:ln w="25400" cap="flat">
              <a:solidFill>
                <a:srgbClr val="85888D"/>
              </a:solidFill>
              <a:prstDash val="solid"/>
              <a:miter lim="400000"/>
              <a:tailEnd type="triangle" w="med" len="med"/>
            </a:ln>
            <a:effectLst/>
          </p:spPr>
          <p:txBody>
            <a:bodyPr wrap="square" lIns="35719" tIns="35719" rIns="35719" bIns="35719" numCol="1" anchor="ctr">
              <a:noAutofit/>
            </a:bodyPr>
            <a:lstStyle/>
            <a:p>
              <a:pPr algn="ctr" defTabSz="410751" fontAlgn="auto" hangingPunct="0">
                <a:spcBef>
                  <a:spcPts val="0"/>
                </a:spcBef>
                <a:spcAft>
                  <a:spcPts val="0"/>
                </a:spcAft>
                <a:defRPr sz="2400">
                  <a:solidFill>
                    <a:srgbClr val="000000"/>
                  </a:solidFill>
                </a:defRPr>
              </a:pPr>
              <a:endParaRPr sz="1687" kern="0">
                <a:solidFill>
                  <a:srgbClr val="000000"/>
                </a:solidFill>
                <a:latin typeface="Helvetica Light"/>
                <a:ea typeface="Helvetica Light"/>
                <a:cs typeface="Helvetica Light"/>
                <a:sym typeface="Helvetica Light"/>
              </a:endParaRPr>
            </a:p>
          </p:txBody>
        </p:sp>
        <p:sp>
          <p:nvSpPr>
            <p:cNvPr id="529" name="Shape 529"/>
            <p:cNvSpPr/>
            <p:nvPr/>
          </p:nvSpPr>
          <p:spPr>
            <a:xfrm>
              <a:off x="3606404" y="9289"/>
              <a:ext cx="1409440" cy="501976"/>
            </a:xfrm>
            <a:prstGeom prst="line">
              <a:avLst/>
            </a:prstGeom>
            <a:noFill/>
            <a:ln w="25400" cap="flat">
              <a:solidFill>
                <a:srgbClr val="85888D"/>
              </a:solidFill>
              <a:prstDash val="solid"/>
              <a:miter lim="400000"/>
              <a:tailEnd type="triangle" w="med" len="med"/>
            </a:ln>
            <a:effectLst/>
          </p:spPr>
          <p:txBody>
            <a:bodyPr wrap="square" lIns="35719" tIns="35719" rIns="35719" bIns="35719" numCol="1" anchor="ctr">
              <a:noAutofit/>
            </a:bodyPr>
            <a:lstStyle/>
            <a:p>
              <a:pPr algn="ctr" defTabSz="410751" fontAlgn="auto" hangingPunct="0">
                <a:spcBef>
                  <a:spcPts val="0"/>
                </a:spcBef>
                <a:spcAft>
                  <a:spcPts val="0"/>
                </a:spcAft>
                <a:defRPr sz="2400">
                  <a:solidFill>
                    <a:srgbClr val="000000"/>
                  </a:solidFill>
                </a:defRPr>
              </a:pPr>
              <a:endParaRPr sz="1687" kern="0">
                <a:solidFill>
                  <a:srgbClr val="000000"/>
                </a:solidFill>
                <a:latin typeface="Helvetica Light"/>
                <a:ea typeface="Helvetica Light"/>
                <a:cs typeface="Helvetica Light"/>
                <a:sym typeface="Helvetica Light"/>
              </a:endParaRPr>
            </a:p>
          </p:txBody>
        </p:sp>
        <p:sp>
          <p:nvSpPr>
            <p:cNvPr id="530" name="Shape 530"/>
            <p:cNvSpPr/>
            <p:nvPr/>
          </p:nvSpPr>
          <p:spPr>
            <a:xfrm>
              <a:off x="3606403" y="9289"/>
              <a:ext cx="2741369" cy="500137"/>
            </a:xfrm>
            <a:prstGeom prst="line">
              <a:avLst/>
            </a:prstGeom>
            <a:noFill/>
            <a:ln w="25400" cap="flat">
              <a:solidFill>
                <a:srgbClr val="85888D"/>
              </a:solidFill>
              <a:prstDash val="solid"/>
              <a:miter lim="400000"/>
              <a:tailEnd type="triangle" w="med" len="med"/>
            </a:ln>
            <a:effectLst/>
          </p:spPr>
          <p:txBody>
            <a:bodyPr wrap="square" lIns="35719" tIns="35719" rIns="35719" bIns="35719" numCol="1" anchor="ctr">
              <a:noAutofit/>
            </a:bodyPr>
            <a:lstStyle/>
            <a:p>
              <a:pPr algn="ctr" defTabSz="410751" fontAlgn="auto" hangingPunct="0">
                <a:spcBef>
                  <a:spcPts val="0"/>
                </a:spcBef>
                <a:spcAft>
                  <a:spcPts val="0"/>
                </a:spcAft>
                <a:defRPr sz="2400">
                  <a:solidFill>
                    <a:srgbClr val="000000"/>
                  </a:solidFill>
                </a:defRPr>
              </a:pPr>
              <a:endParaRPr sz="1687" kern="0">
                <a:solidFill>
                  <a:srgbClr val="000000"/>
                </a:solidFill>
                <a:latin typeface="Helvetica Light"/>
                <a:ea typeface="Helvetica Light"/>
                <a:cs typeface="Helvetica Light"/>
                <a:sym typeface="Helvetica Light"/>
              </a:endParaRPr>
            </a:p>
          </p:txBody>
        </p:sp>
        <p:sp>
          <p:nvSpPr>
            <p:cNvPr id="531" name="Shape 531"/>
            <p:cNvSpPr/>
            <p:nvPr/>
          </p:nvSpPr>
          <p:spPr>
            <a:xfrm flipH="1">
              <a:off x="2221241" y="0"/>
              <a:ext cx="1434534" cy="509427"/>
            </a:xfrm>
            <a:prstGeom prst="line">
              <a:avLst/>
            </a:prstGeom>
            <a:noFill/>
            <a:ln w="25400" cap="flat">
              <a:solidFill>
                <a:srgbClr val="85888D"/>
              </a:solidFill>
              <a:prstDash val="solid"/>
              <a:miter lim="400000"/>
              <a:tailEnd type="triangle" w="med" len="med"/>
            </a:ln>
            <a:effectLst/>
          </p:spPr>
          <p:txBody>
            <a:bodyPr wrap="square" lIns="35719" tIns="35719" rIns="35719" bIns="35719" numCol="1" anchor="ctr">
              <a:noAutofit/>
            </a:bodyPr>
            <a:lstStyle/>
            <a:p>
              <a:pPr algn="ctr" defTabSz="410751" fontAlgn="auto" hangingPunct="0">
                <a:spcBef>
                  <a:spcPts val="0"/>
                </a:spcBef>
                <a:spcAft>
                  <a:spcPts val="0"/>
                </a:spcAft>
                <a:defRPr sz="2400">
                  <a:solidFill>
                    <a:srgbClr val="000000"/>
                  </a:solidFill>
                </a:defRPr>
              </a:pPr>
              <a:endParaRPr sz="1687" kern="0">
                <a:solidFill>
                  <a:srgbClr val="000000"/>
                </a:solidFill>
                <a:latin typeface="Helvetica Light"/>
                <a:ea typeface="Helvetica Light"/>
                <a:cs typeface="Helvetica Light"/>
                <a:sym typeface="Helvetica Light"/>
              </a:endParaRPr>
            </a:p>
          </p:txBody>
        </p:sp>
        <p:sp>
          <p:nvSpPr>
            <p:cNvPr id="532" name="Shape 532"/>
            <p:cNvSpPr/>
            <p:nvPr/>
          </p:nvSpPr>
          <p:spPr>
            <a:xfrm>
              <a:off x="0" y="2180649"/>
              <a:ext cx="7326121" cy="1"/>
            </a:xfrm>
            <a:prstGeom prst="line">
              <a:avLst/>
            </a:prstGeom>
            <a:noFill/>
            <a:ln w="25400" cap="flat">
              <a:solidFill>
                <a:srgbClr val="A6AAA9"/>
              </a:solidFill>
              <a:custDash>
                <a:ds d="200000" sp="200000"/>
              </a:custDash>
              <a:miter lim="400000"/>
            </a:ln>
            <a:effectLst/>
          </p:spPr>
          <p:txBody>
            <a:bodyPr wrap="square" lIns="35719" tIns="35719" rIns="35719" bIns="35719" numCol="1" anchor="ctr">
              <a:noAutofit/>
            </a:bodyPr>
            <a:lstStyle/>
            <a:p>
              <a:pPr algn="ctr" defTabSz="410751" fontAlgn="auto" hangingPunct="0">
                <a:spcBef>
                  <a:spcPts val="0"/>
                </a:spcBef>
                <a:spcAft>
                  <a:spcPts val="0"/>
                </a:spcAft>
                <a:defRPr sz="2400">
                  <a:solidFill>
                    <a:srgbClr val="000000"/>
                  </a:solidFill>
                </a:defRPr>
              </a:pPr>
              <a:endParaRPr sz="1687" kern="0">
                <a:solidFill>
                  <a:srgbClr val="000000"/>
                </a:solidFill>
                <a:latin typeface="Helvetica Light"/>
                <a:ea typeface="Helvetica Light"/>
                <a:cs typeface="Helvetica Light"/>
                <a:sym typeface="Helvetica Light"/>
              </a:endParaRPr>
            </a:p>
          </p:txBody>
        </p:sp>
        <p:sp>
          <p:nvSpPr>
            <p:cNvPr id="533" name="Shape 533"/>
            <p:cNvSpPr/>
            <p:nvPr/>
          </p:nvSpPr>
          <p:spPr>
            <a:xfrm>
              <a:off x="2191732" y="1690762"/>
              <a:ext cx="114318" cy="481260"/>
            </a:xfrm>
            <a:prstGeom prst="rect">
              <a:avLst/>
            </a:prstGeom>
            <a:solidFill>
              <a:srgbClr val="919191"/>
            </a:solidFill>
            <a:ln w="12700" cap="flat">
              <a:noFill/>
              <a:miter lim="400000"/>
            </a:ln>
            <a:effectLst/>
          </p:spPr>
          <p:txBody>
            <a:bodyPr wrap="square" lIns="35719" tIns="35719" rIns="35719" bIns="35719" numCol="1" anchor="ctr">
              <a:noAutofit/>
            </a:bodyPr>
            <a:lstStyle/>
            <a:p>
              <a:pPr algn="ctr" defTabSz="410751" fontAlgn="auto" hangingPunct="0">
                <a:spcBef>
                  <a:spcPts val="0"/>
                </a:spcBef>
                <a:spcAft>
                  <a:spcPts val="0"/>
                </a:spcAft>
                <a:defRPr sz="2400">
                  <a:solidFill>
                    <a:srgbClr val="000000"/>
                  </a:solidFill>
                </a:defRPr>
              </a:pPr>
              <a:endParaRPr sz="1687" kern="0">
                <a:solidFill>
                  <a:srgbClr val="000000"/>
                </a:solidFill>
                <a:latin typeface="Helvetica Light"/>
                <a:ea typeface="Helvetica Light"/>
                <a:cs typeface="Helvetica Light"/>
                <a:sym typeface="Helvetica Light"/>
              </a:endParaRPr>
            </a:p>
          </p:txBody>
        </p:sp>
        <p:sp>
          <p:nvSpPr>
            <p:cNvPr id="534" name="Shape 534"/>
            <p:cNvSpPr/>
            <p:nvPr/>
          </p:nvSpPr>
          <p:spPr>
            <a:xfrm>
              <a:off x="3020529" y="1826478"/>
              <a:ext cx="114318" cy="357241"/>
            </a:xfrm>
            <a:prstGeom prst="rect">
              <a:avLst/>
            </a:prstGeom>
            <a:solidFill>
              <a:srgbClr val="919191"/>
            </a:solidFill>
            <a:ln w="12700" cap="flat">
              <a:noFill/>
              <a:miter lim="400000"/>
            </a:ln>
            <a:effectLst/>
          </p:spPr>
          <p:txBody>
            <a:bodyPr wrap="square" lIns="35719" tIns="35719" rIns="35719" bIns="35719" numCol="1" anchor="ctr">
              <a:noAutofit/>
            </a:bodyPr>
            <a:lstStyle/>
            <a:p>
              <a:pPr algn="ctr" defTabSz="410751" fontAlgn="auto" hangingPunct="0">
                <a:spcBef>
                  <a:spcPts val="0"/>
                </a:spcBef>
                <a:spcAft>
                  <a:spcPts val="0"/>
                </a:spcAft>
                <a:defRPr sz="2400">
                  <a:solidFill>
                    <a:srgbClr val="000000"/>
                  </a:solidFill>
                </a:defRPr>
              </a:pPr>
              <a:endParaRPr sz="1687" kern="0">
                <a:solidFill>
                  <a:srgbClr val="000000"/>
                </a:solidFill>
                <a:latin typeface="Helvetica Light"/>
                <a:ea typeface="Helvetica Light"/>
                <a:cs typeface="Helvetica Light"/>
                <a:sym typeface="Helvetica Light"/>
              </a:endParaRPr>
            </a:p>
          </p:txBody>
        </p:sp>
        <p:sp>
          <p:nvSpPr>
            <p:cNvPr id="535" name="Shape 535"/>
            <p:cNvSpPr/>
            <p:nvPr/>
          </p:nvSpPr>
          <p:spPr>
            <a:xfrm>
              <a:off x="5245491" y="1897926"/>
              <a:ext cx="114318" cy="266615"/>
            </a:xfrm>
            <a:prstGeom prst="rect">
              <a:avLst/>
            </a:prstGeom>
            <a:solidFill>
              <a:srgbClr val="929292"/>
            </a:solidFill>
            <a:ln w="12700" cap="flat">
              <a:noFill/>
              <a:miter lim="400000"/>
            </a:ln>
            <a:effectLst/>
          </p:spPr>
          <p:txBody>
            <a:bodyPr wrap="square" lIns="35719" tIns="35719" rIns="35719" bIns="35719" numCol="1" anchor="ctr">
              <a:noAutofit/>
            </a:bodyPr>
            <a:lstStyle/>
            <a:p>
              <a:pPr algn="ctr" defTabSz="410751" fontAlgn="auto" hangingPunct="0">
                <a:spcBef>
                  <a:spcPts val="0"/>
                </a:spcBef>
                <a:spcAft>
                  <a:spcPts val="0"/>
                </a:spcAft>
                <a:defRPr sz="2400">
                  <a:solidFill>
                    <a:srgbClr val="000000"/>
                  </a:solidFill>
                </a:defRPr>
              </a:pPr>
              <a:endParaRPr sz="1687" kern="0">
                <a:solidFill>
                  <a:srgbClr val="000000"/>
                </a:solidFill>
                <a:latin typeface="Helvetica Light"/>
                <a:ea typeface="Helvetica Light"/>
                <a:cs typeface="Helvetica Light"/>
                <a:sym typeface="Helvetica Light"/>
              </a:endParaRPr>
            </a:p>
          </p:txBody>
        </p:sp>
      </p:grpSp>
      <p:sp>
        <p:nvSpPr>
          <p:cNvPr id="537" name="Shape 537"/>
          <p:cNvSpPr/>
          <p:nvPr/>
        </p:nvSpPr>
        <p:spPr>
          <a:xfrm>
            <a:off x="5130334" y="1386289"/>
            <a:ext cx="2743363" cy="418384"/>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spAutoFit/>
          </a:bodyPr>
          <a:lstStyle/>
          <a:p>
            <a:pPr defTabSz="410751" fontAlgn="auto" hangingPunct="0">
              <a:spcBef>
                <a:spcPts val="2953"/>
              </a:spcBef>
              <a:spcAft>
                <a:spcPts val="0"/>
              </a:spcAft>
              <a:defRPr sz="1600">
                <a:solidFill>
                  <a:srgbClr val="000000"/>
                </a:solidFill>
                <a:latin typeface="Avenir Book"/>
                <a:ea typeface="Avenir Book"/>
                <a:cs typeface="Avenir Book"/>
                <a:sym typeface="Avenir Book"/>
              </a:defRPr>
            </a:pPr>
            <a:r>
              <a:rPr sz="1125" kern="0">
                <a:solidFill>
                  <a:srgbClr val="000000"/>
                </a:solidFill>
                <a:latin typeface="Avenir Book"/>
                <a:ea typeface="Avenir Book"/>
                <a:cs typeface="Avenir Book"/>
                <a:sym typeface="Avenir Book"/>
              </a:rPr>
              <a:t>Who did </a:t>
            </a:r>
            <a:r>
              <a:rPr sz="1125" kern="0">
                <a:solidFill>
                  <a:srgbClr val="FF2600"/>
                </a:solidFill>
                <a:latin typeface="Avenir Heavy"/>
                <a:ea typeface="Avenir Heavy"/>
                <a:cs typeface="Avenir Heavy"/>
                <a:sym typeface="Avenir Heavy"/>
              </a:rPr>
              <a:t>Genghis Khan</a:t>
            </a:r>
            <a:r>
              <a:rPr sz="1125" kern="0">
                <a:solidFill>
                  <a:srgbClr val="000000"/>
                </a:solidFill>
                <a:latin typeface="Avenir Book"/>
                <a:ea typeface="Avenir Book"/>
                <a:cs typeface="Avenir Book"/>
                <a:sym typeface="Avenir Book"/>
              </a:rPr>
              <a:t> </a:t>
            </a:r>
            <a:r>
              <a:rPr sz="1125" kern="0">
                <a:solidFill>
                  <a:srgbClr val="9437FF"/>
                </a:solidFill>
                <a:latin typeface="Avenir Heavy"/>
                <a:ea typeface="Avenir Heavy"/>
                <a:cs typeface="Avenir Heavy"/>
                <a:sym typeface="Avenir Heavy"/>
              </a:rPr>
              <a:t>unite</a:t>
            </a:r>
            <a:r>
              <a:rPr sz="1125" kern="0">
                <a:solidFill>
                  <a:srgbClr val="000000"/>
                </a:solidFill>
                <a:latin typeface="Avenir Book"/>
                <a:ea typeface="Avenir Book"/>
                <a:cs typeface="Avenir Book"/>
                <a:sym typeface="Avenir Book"/>
              </a:rPr>
              <a:t> </a:t>
            </a:r>
            <a:r>
              <a:rPr sz="1125" kern="0">
                <a:solidFill>
                  <a:srgbClr val="000000"/>
                </a:solidFill>
                <a:latin typeface="Avenir Heavy"/>
                <a:ea typeface="Avenir Heavy"/>
                <a:cs typeface="Avenir Heavy"/>
                <a:sym typeface="Avenir Heavy"/>
              </a:rPr>
              <a:t>before</a:t>
            </a:r>
            <a:r>
              <a:rPr sz="1125" kern="0">
                <a:solidFill>
                  <a:srgbClr val="000000"/>
                </a:solidFill>
                <a:latin typeface="Avenir Book"/>
                <a:ea typeface="Avenir Book"/>
                <a:cs typeface="Avenir Book"/>
                <a:sym typeface="Avenir Book"/>
              </a:rPr>
              <a:t> </a:t>
            </a:r>
            <a:r>
              <a:rPr sz="1125" kern="0">
                <a:solidFill>
                  <a:srgbClr val="942193"/>
                </a:solidFill>
                <a:latin typeface="Avenir Heavy"/>
                <a:ea typeface="Avenir Heavy"/>
                <a:cs typeface="Avenir Heavy"/>
                <a:sym typeface="Avenir Heavy"/>
              </a:rPr>
              <a:t>he</a:t>
            </a:r>
            <a:r>
              <a:rPr sz="1125" kern="0">
                <a:solidFill>
                  <a:srgbClr val="000000"/>
                </a:solidFill>
                <a:latin typeface="Avenir Book"/>
                <a:ea typeface="Avenir Book"/>
                <a:cs typeface="Avenir Book"/>
                <a:sym typeface="Avenir Book"/>
              </a:rPr>
              <a:t> began </a:t>
            </a:r>
            <a:r>
              <a:rPr sz="1125" kern="0">
                <a:solidFill>
                  <a:srgbClr val="0433FF"/>
                </a:solidFill>
                <a:latin typeface="Avenir Heavy"/>
                <a:ea typeface="Avenir Heavy"/>
                <a:cs typeface="Avenir Heavy"/>
                <a:sym typeface="Avenir Heavy"/>
              </a:rPr>
              <a:t>conquering</a:t>
            </a:r>
            <a:r>
              <a:rPr sz="1125" kern="0">
                <a:solidFill>
                  <a:srgbClr val="000000"/>
                </a:solidFill>
                <a:latin typeface="Avenir Book"/>
                <a:ea typeface="Avenir Book"/>
                <a:cs typeface="Avenir Book"/>
                <a:sym typeface="Avenir Book"/>
              </a:rPr>
              <a:t> the rest of </a:t>
            </a:r>
            <a:r>
              <a:rPr sz="1125" kern="0">
                <a:solidFill>
                  <a:srgbClr val="009193"/>
                </a:solidFill>
                <a:latin typeface="Avenir Heavy"/>
                <a:ea typeface="Avenir Heavy"/>
                <a:cs typeface="Avenir Heavy"/>
                <a:sym typeface="Avenir Heavy"/>
              </a:rPr>
              <a:t>Eurasia</a:t>
            </a:r>
            <a:r>
              <a:rPr sz="1125" kern="0">
                <a:solidFill>
                  <a:srgbClr val="000000"/>
                </a:solidFill>
                <a:latin typeface="Avenir Book"/>
                <a:ea typeface="Avenir Book"/>
                <a:cs typeface="Avenir Book"/>
                <a:sym typeface="Avenir Book"/>
              </a:rPr>
              <a:t>?</a:t>
            </a:r>
          </a:p>
        </p:txBody>
      </p:sp>
      <p:grpSp>
        <p:nvGrpSpPr>
          <p:cNvPr id="544" name="Group 544"/>
          <p:cNvGrpSpPr/>
          <p:nvPr/>
        </p:nvGrpSpPr>
        <p:grpSpPr>
          <a:xfrm>
            <a:off x="4633486" y="1282879"/>
            <a:ext cx="394385" cy="1605132"/>
            <a:chOff x="0" y="-22478"/>
            <a:chExt cx="560902" cy="2282852"/>
          </a:xfrm>
        </p:grpSpPr>
        <p:grpSp>
          <p:nvGrpSpPr>
            <p:cNvPr id="541" name="Group 541"/>
            <p:cNvGrpSpPr/>
            <p:nvPr/>
          </p:nvGrpSpPr>
          <p:grpSpPr>
            <a:xfrm>
              <a:off x="0" y="1317259"/>
              <a:ext cx="506835" cy="943115"/>
              <a:chOff x="0" y="0"/>
              <a:chExt cx="506834" cy="943114"/>
            </a:xfrm>
          </p:grpSpPr>
          <p:sp>
            <p:nvSpPr>
              <p:cNvPr id="538" name="Shape 538"/>
              <p:cNvSpPr/>
              <p:nvPr/>
            </p:nvSpPr>
            <p:spPr>
              <a:xfrm>
                <a:off x="0" y="0"/>
                <a:ext cx="506835" cy="943115"/>
              </a:xfrm>
              <a:prstGeom prst="roundRect">
                <a:avLst>
                  <a:gd name="adj" fmla="val 42291"/>
                </a:avLst>
              </a:prstGeom>
              <a:noFill/>
              <a:ln w="25400" cap="flat">
                <a:solidFill>
                  <a:srgbClr val="85888D"/>
                </a:solidFill>
                <a:prstDash val="solid"/>
                <a:miter lim="400000"/>
              </a:ln>
              <a:effectLst/>
            </p:spPr>
            <p:txBody>
              <a:bodyPr wrap="square" lIns="35719" tIns="35719" rIns="35719" bIns="35719" numCol="1" anchor="ctr">
                <a:noAutofit/>
              </a:bodyPr>
              <a:lstStyle/>
              <a:p>
                <a:pPr algn="ctr" defTabSz="410751" fontAlgn="auto" hangingPunct="0">
                  <a:spcBef>
                    <a:spcPts val="0"/>
                  </a:spcBef>
                  <a:spcAft>
                    <a:spcPts val="0"/>
                  </a:spcAft>
                  <a:defRPr sz="2400">
                    <a:solidFill>
                      <a:srgbClr val="000000"/>
                    </a:solidFill>
                  </a:defRPr>
                </a:pPr>
                <a:endParaRPr sz="1687" kern="0">
                  <a:solidFill>
                    <a:srgbClr val="000000"/>
                  </a:solidFill>
                  <a:latin typeface="Helvetica Light"/>
                  <a:ea typeface="Helvetica Light"/>
                  <a:cs typeface="Helvetica Light"/>
                  <a:sym typeface="Helvetica Light"/>
                </a:endParaRPr>
              </a:p>
            </p:txBody>
          </p:sp>
          <p:sp>
            <p:nvSpPr>
              <p:cNvPr id="539" name="Shape 539"/>
              <p:cNvSpPr/>
              <p:nvPr/>
            </p:nvSpPr>
            <p:spPr>
              <a:xfrm>
                <a:off x="79206" y="85737"/>
                <a:ext cx="348422" cy="351157"/>
              </a:xfrm>
              <a:prstGeom prst="ellipse">
                <a:avLst/>
              </a:prstGeom>
              <a:solidFill>
                <a:srgbClr val="EC5D57"/>
              </a:solidFill>
              <a:ln w="25400" cap="flat">
                <a:solidFill>
                  <a:srgbClr val="85888D"/>
                </a:solidFill>
                <a:prstDash val="solid"/>
                <a:miter lim="400000"/>
              </a:ln>
              <a:effectLst/>
            </p:spPr>
            <p:txBody>
              <a:bodyPr wrap="square" lIns="35719" tIns="35719" rIns="35719" bIns="35719" numCol="1" anchor="ctr">
                <a:noAutofit/>
              </a:bodyPr>
              <a:lstStyle/>
              <a:p>
                <a:pPr algn="ctr" defTabSz="410751" fontAlgn="auto" hangingPunct="0">
                  <a:spcBef>
                    <a:spcPts val="0"/>
                  </a:spcBef>
                  <a:spcAft>
                    <a:spcPts val="0"/>
                  </a:spcAft>
                  <a:defRPr sz="2400">
                    <a:solidFill>
                      <a:srgbClr val="000000"/>
                    </a:solidFill>
                  </a:defRPr>
                </a:pPr>
                <a:endParaRPr sz="1687" kern="0">
                  <a:solidFill>
                    <a:srgbClr val="000000"/>
                  </a:solidFill>
                  <a:latin typeface="Helvetica Light"/>
                  <a:ea typeface="Helvetica Light"/>
                  <a:cs typeface="Helvetica Light"/>
                  <a:sym typeface="Helvetica Light"/>
                </a:endParaRPr>
              </a:p>
            </p:txBody>
          </p:sp>
          <p:sp>
            <p:nvSpPr>
              <p:cNvPr id="540" name="Shape 540"/>
              <p:cNvSpPr/>
              <p:nvPr/>
            </p:nvSpPr>
            <p:spPr>
              <a:xfrm>
                <a:off x="79206" y="514425"/>
                <a:ext cx="348422" cy="351157"/>
              </a:xfrm>
              <a:prstGeom prst="ellipse">
                <a:avLst/>
              </a:prstGeom>
              <a:solidFill>
                <a:srgbClr val="EC5D57"/>
              </a:solidFill>
              <a:ln w="25400" cap="flat">
                <a:solidFill>
                  <a:srgbClr val="85888D"/>
                </a:solidFill>
                <a:prstDash val="solid"/>
                <a:miter lim="400000"/>
              </a:ln>
              <a:effectLst/>
            </p:spPr>
            <p:txBody>
              <a:bodyPr wrap="square" lIns="35719" tIns="35719" rIns="35719" bIns="35719" numCol="1" anchor="ctr">
                <a:noAutofit/>
              </a:bodyPr>
              <a:lstStyle/>
              <a:p>
                <a:pPr algn="ctr" defTabSz="410751" fontAlgn="auto" hangingPunct="0">
                  <a:spcBef>
                    <a:spcPts val="0"/>
                  </a:spcBef>
                  <a:spcAft>
                    <a:spcPts val="0"/>
                  </a:spcAft>
                  <a:defRPr sz="2400">
                    <a:solidFill>
                      <a:srgbClr val="000000"/>
                    </a:solidFill>
                  </a:defRPr>
                </a:pPr>
                <a:endParaRPr sz="1687" kern="0">
                  <a:solidFill>
                    <a:srgbClr val="000000"/>
                  </a:solidFill>
                  <a:latin typeface="Helvetica Light"/>
                  <a:ea typeface="Helvetica Light"/>
                  <a:cs typeface="Helvetica Light"/>
                  <a:sym typeface="Helvetica Light"/>
                </a:endParaRPr>
              </a:p>
            </p:txBody>
          </p:sp>
        </p:grpSp>
        <p:sp>
          <p:nvSpPr>
            <p:cNvPr id="542" name="Shape 542"/>
            <p:cNvSpPr/>
            <p:nvPr/>
          </p:nvSpPr>
          <p:spPr>
            <a:xfrm flipH="1">
              <a:off x="262400" y="784129"/>
              <a:ext cx="1" cy="389623"/>
            </a:xfrm>
            <a:prstGeom prst="line">
              <a:avLst/>
            </a:prstGeom>
            <a:noFill/>
            <a:ln w="25400" cap="flat">
              <a:solidFill>
                <a:srgbClr val="85888D"/>
              </a:solidFill>
              <a:prstDash val="solid"/>
              <a:miter lim="400000"/>
              <a:tailEnd type="diamond" w="med" len="med"/>
            </a:ln>
            <a:effectLst/>
          </p:spPr>
          <p:txBody>
            <a:bodyPr wrap="square" lIns="35719" tIns="35719" rIns="35719" bIns="35719" numCol="1" anchor="ctr">
              <a:noAutofit/>
            </a:bodyPr>
            <a:lstStyle/>
            <a:p>
              <a:pPr algn="ctr" defTabSz="410751" fontAlgn="auto" hangingPunct="0">
                <a:spcBef>
                  <a:spcPts val="0"/>
                </a:spcBef>
                <a:spcAft>
                  <a:spcPts val="0"/>
                </a:spcAft>
                <a:defRPr sz="2400">
                  <a:solidFill>
                    <a:srgbClr val="000000"/>
                  </a:solidFill>
                </a:defRPr>
              </a:pPr>
              <a:endParaRPr sz="1687" kern="0">
                <a:solidFill>
                  <a:srgbClr val="000000"/>
                </a:solidFill>
                <a:latin typeface="Helvetica Light"/>
                <a:ea typeface="Helvetica Light"/>
                <a:cs typeface="Helvetica Light"/>
                <a:sym typeface="Helvetica Light"/>
              </a:endParaRPr>
            </a:p>
          </p:txBody>
        </p:sp>
        <p:sp>
          <p:nvSpPr>
            <p:cNvPr id="543" name="Shape 543"/>
            <p:cNvSpPr/>
            <p:nvPr/>
          </p:nvSpPr>
          <p:spPr>
            <a:xfrm>
              <a:off x="29703" y="-22478"/>
              <a:ext cx="531199" cy="71805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lgn="l" defTabSz="914400">
                <a:spcBef>
                  <a:spcPts val="500"/>
                </a:spcBef>
                <a:defRPr sz="4000">
                  <a:solidFill>
                    <a:srgbClr val="000000"/>
                  </a:solidFill>
                  <a:latin typeface="Avenir Book Oblique"/>
                  <a:ea typeface="Avenir Book Oblique"/>
                  <a:cs typeface="Avenir Book Oblique"/>
                  <a:sym typeface="Avenir Book Oblique"/>
                </a:defRPr>
              </a:lvl1pPr>
            </a:lstStyle>
            <a:p>
              <a:pPr fontAlgn="auto" hangingPunct="0">
                <a:spcAft>
                  <a:spcPts val="0"/>
                </a:spcAft>
                <a:defRPr>
                  <a:latin typeface="Avenir Book"/>
                  <a:ea typeface="Avenir Book"/>
                  <a:cs typeface="Avenir Book"/>
                  <a:sym typeface="Avenir Book"/>
                </a:defRPr>
              </a:pPr>
              <a:r>
                <a:rPr sz="2812" kern="0"/>
                <a:t>Q</a:t>
              </a:r>
            </a:p>
          </p:txBody>
        </p:sp>
      </p:grpSp>
      <p:grpSp>
        <p:nvGrpSpPr>
          <p:cNvPr id="595" name="Group 595"/>
          <p:cNvGrpSpPr/>
          <p:nvPr/>
        </p:nvGrpSpPr>
        <p:grpSpPr>
          <a:xfrm>
            <a:off x="1284072" y="3470906"/>
            <a:ext cx="6180071" cy="665790"/>
            <a:chOff x="203200" y="0"/>
            <a:chExt cx="8789433" cy="946899"/>
          </a:xfrm>
        </p:grpSpPr>
        <p:grpSp>
          <p:nvGrpSpPr>
            <p:cNvPr id="592" name="Group 592"/>
            <p:cNvGrpSpPr/>
            <p:nvPr/>
          </p:nvGrpSpPr>
          <p:grpSpPr>
            <a:xfrm>
              <a:off x="1457258" y="0"/>
              <a:ext cx="7535375" cy="946899"/>
              <a:chOff x="0" y="0"/>
              <a:chExt cx="7535374" cy="946898"/>
            </a:xfrm>
          </p:grpSpPr>
          <p:sp>
            <p:nvSpPr>
              <p:cNvPr id="545" name="Shape 545"/>
              <p:cNvSpPr/>
              <p:nvPr/>
            </p:nvSpPr>
            <p:spPr>
              <a:xfrm>
                <a:off x="1467036" y="130430"/>
                <a:ext cx="471558" cy="52871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ctr">
                <a:noAutofit/>
              </a:bodyPr>
              <a:lstStyle>
                <a:lvl1pPr>
                  <a:defRPr sz="2400">
                    <a:solidFill>
                      <a:srgbClr val="000000"/>
                    </a:solidFill>
                  </a:defRPr>
                </a:lvl1pPr>
              </a:lstStyle>
              <a:p>
                <a:pPr algn="ctr" defTabSz="410751" fontAlgn="auto" hangingPunct="0">
                  <a:spcBef>
                    <a:spcPts val="0"/>
                  </a:spcBef>
                  <a:spcAft>
                    <a:spcPts val="0"/>
                  </a:spcAft>
                </a:pPr>
                <a:r>
                  <a:rPr sz="1687" kern="0">
                    <a:latin typeface="Helvetica Light"/>
                    <a:ea typeface="Helvetica Light"/>
                    <a:cs typeface="Helvetica Light"/>
                    <a:sym typeface="Helvetica Light"/>
                  </a:rPr>
                  <a:t>…</a:t>
                </a:r>
              </a:p>
            </p:txBody>
          </p:sp>
          <p:sp>
            <p:nvSpPr>
              <p:cNvPr id="546" name="Shape 546"/>
              <p:cNvSpPr/>
              <p:nvPr/>
            </p:nvSpPr>
            <p:spPr>
              <a:xfrm>
                <a:off x="5647432" y="132390"/>
                <a:ext cx="471558" cy="52871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ctr">
                <a:noAutofit/>
              </a:bodyPr>
              <a:lstStyle>
                <a:lvl1pPr>
                  <a:defRPr sz="2400">
                    <a:solidFill>
                      <a:srgbClr val="000000"/>
                    </a:solidFill>
                  </a:defRPr>
                </a:lvl1pPr>
              </a:lstStyle>
              <a:p>
                <a:pPr algn="ctr" defTabSz="410751" fontAlgn="auto" hangingPunct="0">
                  <a:spcBef>
                    <a:spcPts val="0"/>
                  </a:spcBef>
                  <a:spcAft>
                    <a:spcPts val="0"/>
                  </a:spcAft>
                </a:pPr>
                <a:r>
                  <a:rPr sz="1687" kern="0">
                    <a:latin typeface="Helvetica Light"/>
                    <a:ea typeface="Helvetica Light"/>
                    <a:cs typeface="Helvetica Light"/>
                    <a:sym typeface="Helvetica Light"/>
                  </a:rPr>
                  <a:t>…</a:t>
                </a:r>
              </a:p>
            </p:txBody>
          </p:sp>
          <p:sp>
            <p:nvSpPr>
              <p:cNvPr id="547" name="Shape 547"/>
              <p:cNvSpPr/>
              <p:nvPr/>
            </p:nvSpPr>
            <p:spPr>
              <a:xfrm>
                <a:off x="3536175" y="132390"/>
                <a:ext cx="471558" cy="52871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ctr">
                <a:noAutofit/>
              </a:bodyPr>
              <a:lstStyle>
                <a:lvl1pPr>
                  <a:defRPr sz="2400">
                    <a:solidFill>
                      <a:srgbClr val="000000"/>
                    </a:solidFill>
                  </a:defRPr>
                </a:lvl1pPr>
              </a:lstStyle>
              <a:p>
                <a:pPr algn="ctr" defTabSz="410751" fontAlgn="auto" hangingPunct="0">
                  <a:spcBef>
                    <a:spcPts val="0"/>
                  </a:spcBef>
                  <a:spcAft>
                    <a:spcPts val="0"/>
                  </a:spcAft>
                </a:pPr>
                <a:r>
                  <a:rPr sz="1687" kern="0">
                    <a:latin typeface="Helvetica Light"/>
                    <a:ea typeface="Helvetica Light"/>
                    <a:cs typeface="Helvetica Light"/>
                    <a:sym typeface="Helvetica Light"/>
                  </a:rPr>
                  <a:t>…</a:t>
                </a:r>
              </a:p>
            </p:txBody>
          </p:sp>
          <p:grpSp>
            <p:nvGrpSpPr>
              <p:cNvPr id="558" name="Group 558"/>
              <p:cNvGrpSpPr/>
              <p:nvPr/>
            </p:nvGrpSpPr>
            <p:grpSpPr>
              <a:xfrm>
                <a:off x="0" y="0"/>
                <a:ext cx="1368007" cy="943115"/>
                <a:chOff x="0" y="0"/>
                <a:chExt cx="1368006" cy="943114"/>
              </a:xfrm>
            </p:grpSpPr>
            <p:grpSp>
              <p:nvGrpSpPr>
                <p:cNvPr id="551" name="Group 551"/>
                <p:cNvGrpSpPr/>
                <p:nvPr/>
              </p:nvGrpSpPr>
              <p:grpSpPr>
                <a:xfrm>
                  <a:off x="0" y="0"/>
                  <a:ext cx="506835" cy="943115"/>
                  <a:chOff x="0" y="0"/>
                  <a:chExt cx="506834" cy="943114"/>
                </a:xfrm>
              </p:grpSpPr>
              <p:sp>
                <p:nvSpPr>
                  <p:cNvPr id="548" name="Shape 548"/>
                  <p:cNvSpPr/>
                  <p:nvPr/>
                </p:nvSpPr>
                <p:spPr>
                  <a:xfrm>
                    <a:off x="0" y="0"/>
                    <a:ext cx="506835" cy="943115"/>
                  </a:xfrm>
                  <a:prstGeom prst="roundRect">
                    <a:avLst>
                      <a:gd name="adj" fmla="val 42291"/>
                    </a:avLst>
                  </a:prstGeom>
                  <a:noFill/>
                  <a:ln w="25400" cap="flat">
                    <a:solidFill>
                      <a:srgbClr val="85888D"/>
                    </a:solidFill>
                    <a:prstDash val="solid"/>
                    <a:miter lim="400000"/>
                  </a:ln>
                  <a:effectLst/>
                </p:spPr>
                <p:txBody>
                  <a:bodyPr wrap="square" lIns="35719" tIns="35719" rIns="35719" bIns="35719" numCol="1" anchor="ctr">
                    <a:noAutofit/>
                  </a:bodyPr>
                  <a:lstStyle/>
                  <a:p>
                    <a:pPr algn="ctr" defTabSz="410751" fontAlgn="auto" hangingPunct="0">
                      <a:spcBef>
                        <a:spcPts val="0"/>
                      </a:spcBef>
                      <a:spcAft>
                        <a:spcPts val="0"/>
                      </a:spcAft>
                      <a:defRPr sz="2400">
                        <a:solidFill>
                          <a:srgbClr val="000000"/>
                        </a:solidFill>
                      </a:defRPr>
                    </a:pPr>
                    <a:endParaRPr sz="1687" kern="0">
                      <a:solidFill>
                        <a:srgbClr val="000000"/>
                      </a:solidFill>
                      <a:latin typeface="Helvetica Light"/>
                      <a:ea typeface="Helvetica Light"/>
                      <a:cs typeface="Helvetica Light"/>
                      <a:sym typeface="Helvetica Light"/>
                    </a:endParaRPr>
                  </a:p>
                </p:txBody>
              </p:sp>
              <p:sp>
                <p:nvSpPr>
                  <p:cNvPr id="549" name="Shape 549"/>
                  <p:cNvSpPr/>
                  <p:nvPr/>
                </p:nvSpPr>
                <p:spPr>
                  <a:xfrm>
                    <a:off x="79206" y="85737"/>
                    <a:ext cx="348422" cy="351157"/>
                  </a:xfrm>
                  <a:prstGeom prst="ellipse">
                    <a:avLst/>
                  </a:prstGeom>
                  <a:solidFill>
                    <a:srgbClr val="164F86"/>
                  </a:solidFill>
                  <a:ln w="25400" cap="flat">
                    <a:solidFill>
                      <a:srgbClr val="85888D"/>
                    </a:solidFill>
                    <a:prstDash val="solid"/>
                    <a:miter lim="400000"/>
                  </a:ln>
                  <a:effectLst/>
                </p:spPr>
                <p:txBody>
                  <a:bodyPr wrap="square" lIns="35719" tIns="35719" rIns="35719" bIns="35719" numCol="1" anchor="ctr">
                    <a:noAutofit/>
                  </a:bodyPr>
                  <a:lstStyle/>
                  <a:p>
                    <a:pPr algn="ctr" defTabSz="410751" fontAlgn="auto" hangingPunct="0">
                      <a:spcBef>
                        <a:spcPts val="0"/>
                      </a:spcBef>
                      <a:spcAft>
                        <a:spcPts val="0"/>
                      </a:spcAft>
                      <a:defRPr sz="2400">
                        <a:solidFill>
                          <a:srgbClr val="000000"/>
                        </a:solidFill>
                      </a:defRPr>
                    </a:pPr>
                    <a:endParaRPr sz="1687" kern="0">
                      <a:solidFill>
                        <a:srgbClr val="000000"/>
                      </a:solidFill>
                      <a:latin typeface="Helvetica Light"/>
                      <a:ea typeface="Helvetica Light"/>
                      <a:cs typeface="Helvetica Light"/>
                      <a:sym typeface="Helvetica Light"/>
                    </a:endParaRPr>
                  </a:p>
                </p:txBody>
              </p:sp>
              <p:sp>
                <p:nvSpPr>
                  <p:cNvPr id="550" name="Shape 550"/>
                  <p:cNvSpPr/>
                  <p:nvPr/>
                </p:nvSpPr>
                <p:spPr>
                  <a:xfrm>
                    <a:off x="79206" y="514425"/>
                    <a:ext cx="348422" cy="351157"/>
                  </a:xfrm>
                  <a:prstGeom prst="ellipse">
                    <a:avLst/>
                  </a:prstGeom>
                  <a:solidFill>
                    <a:srgbClr val="164F86"/>
                  </a:solidFill>
                  <a:ln w="25400" cap="flat">
                    <a:solidFill>
                      <a:srgbClr val="85888D"/>
                    </a:solidFill>
                    <a:prstDash val="solid"/>
                    <a:miter lim="400000"/>
                  </a:ln>
                  <a:effectLst/>
                </p:spPr>
                <p:txBody>
                  <a:bodyPr wrap="square" lIns="35719" tIns="35719" rIns="35719" bIns="35719" numCol="1" anchor="ctr">
                    <a:noAutofit/>
                  </a:bodyPr>
                  <a:lstStyle/>
                  <a:p>
                    <a:pPr algn="ctr" defTabSz="410751" fontAlgn="auto" hangingPunct="0">
                      <a:spcBef>
                        <a:spcPts val="0"/>
                      </a:spcBef>
                      <a:spcAft>
                        <a:spcPts val="0"/>
                      </a:spcAft>
                      <a:defRPr sz="2400">
                        <a:solidFill>
                          <a:srgbClr val="000000"/>
                        </a:solidFill>
                      </a:defRPr>
                    </a:pPr>
                    <a:endParaRPr sz="1687" kern="0">
                      <a:solidFill>
                        <a:srgbClr val="000000"/>
                      </a:solidFill>
                      <a:latin typeface="Helvetica Light"/>
                      <a:ea typeface="Helvetica Light"/>
                      <a:cs typeface="Helvetica Light"/>
                      <a:sym typeface="Helvetica Light"/>
                    </a:endParaRPr>
                  </a:p>
                </p:txBody>
              </p:sp>
            </p:grpSp>
            <p:grpSp>
              <p:nvGrpSpPr>
                <p:cNvPr id="555" name="Group 555"/>
                <p:cNvGrpSpPr/>
                <p:nvPr/>
              </p:nvGrpSpPr>
              <p:grpSpPr>
                <a:xfrm>
                  <a:off x="861172" y="0"/>
                  <a:ext cx="506835" cy="943115"/>
                  <a:chOff x="0" y="0"/>
                  <a:chExt cx="506834" cy="943114"/>
                </a:xfrm>
              </p:grpSpPr>
              <p:sp>
                <p:nvSpPr>
                  <p:cNvPr id="552" name="Shape 552"/>
                  <p:cNvSpPr/>
                  <p:nvPr/>
                </p:nvSpPr>
                <p:spPr>
                  <a:xfrm>
                    <a:off x="0" y="0"/>
                    <a:ext cx="506835" cy="943115"/>
                  </a:xfrm>
                  <a:prstGeom prst="roundRect">
                    <a:avLst>
                      <a:gd name="adj" fmla="val 42291"/>
                    </a:avLst>
                  </a:prstGeom>
                  <a:noFill/>
                  <a:ln w="25400" cap="flat">
                    <a:solidFill>
                      <a:srgbClr val="85888D"/>
                    </a:solidFill>
                    <a:prstDash val="solid"/>
                    <a:miter lim="400000"/>
                  </a:ln>
                  <a:effectLst/>
                </p:spPr>
                <p:txBody>
                  <a:bodyPr wrap="square" lIns="35719" tIns="35719" rIns="35719" bIns="35719" numCol="1" anchor="ctr">
                    <a:noAutofit/>
                  </a:bodyPr>
                  <a:lstStyle/>
                  <a:p>
                    <a:pPr algn="ctr" defTabSz="410751" fontAlgn="auto" hangingPunct="0">
                      <a:spcBef>
                        <a:spcPts val="0"/>
                      </a:spcBef>
                      <a:spcAft>
                        <a:spcPts val="0"/>
                      </a:spcAft>
                      <a:defRPr sz="2400">
                        <a:solidFill>
                          <a:srgbClr val="000000"/>
                        </a:solidFill>
                      </a:defRPr>
                    </a:pPr>
                    <a:endParaRPr sz="1687" kern="0">
                      <a:solidFill>
                        <a:srgbClr val="000000"/>
                      </a:solidFill>
                      <a:latin typeface="Helvetica Light"/>
                      <a:ea typeface="Helvetica Light"/>
                      <a:cs typeface="Helvetica Light"/>
                      <a:sym typeface="Helvetica Light"/>
                    </a:endParaRPr>
                  </a:p>
                </p:txBody>
              </p:sp>
              <p:sp>
                <p:nvSpPr>
                  <p:cNvPr id="553" name="Shape 553"/>
                  <p:cNvSpPr/>
                  <p:nvPr/>
                </p:nvSpPr>
                <p:spPr>
                  <a:xfrm>
                    <a:off x="79206" y="85737"/>
                    <a:ext cx="348422" cy="351157"/>
                  </a:xfrm>
                  <a:prstGeom prst="ellipse">
                    <a:avLst/>
                  </a:prstGeom>
                  <a:solidFill>
                    <a:srgbClr val="164F86"/>
                  </a:solidFill>
                  <a:ln w="25400" cap="flat">
                    <a:solidFill>
                      <a:srgbClr val="85888D"/>
                    </a:solidFill>
                    <a:prstDash val="solid"/>
                    <a:miter lim="400000"/>
                  </a:ln>
                  <a:effectLst/>
                </p:spPr>
                <p:txBody>
                  <a:bodyPr wrap="square" lIns="35719" tIns="35719" rIns="35719" bIns="35719" numCol="1" anchor="ctr">
                    <a:noAutofit/>
                  </a:bodyPr>
                  <a:lstStyle/>
                  <a:p>
                    <a:pPr algn="ctr" defTabSz="410751" fontAlgn="auto" hangingPunct="0">
                      <a:spcBef>
                        <a:spcPts val="0"/>
                      </a:spcBef>
                      <a:spcAft>
                        <a:spcPts val="0"/>
                      </a:spcAft>
                      <a:defRPr sz="2400">
                        <a:solidFill>
                          <a:srgbClr val="000000"/>
                        </a:solidFill>
                      </a:defRPr>
                    </a:pPr>
                    <a:endParaRPr sz="1687" kern="0">
                      <a:solidFill>
                        <a:srgbClr val="000000"/>
                      </a:solidFill>
                      <a:latin typeface="Helvetica Light"/>
                      <a:ea typeface="Helvetica Light"/>
                      <a:cs typeface="Helvetica Light"/>
                      <a:sym typeface="Helvetica Light"/>
                    </a:endParaRPr>
                  </a:p>
                </p:txBody>
              </p:sp>
              <p:sp>
                <p:nvSpPr>
                  <p:cNvPr id="554" name="Shape 554"/>
                  <p:cNvSpPr/>
                  <p:nvPr/>
                </p:nvSpPr>
                <p:spPr>
                  <a:xfrm>
                    <a:off x="79206" y="514425"/>
                    <a:ext cx="348422" cy="351157"/>
                  </a:xfrm>
                  <a:prstGeom prst="ellipse">
                    <a:avLst/>
                  </a:prstGeom>
                  <a:solidFill>
                    <a:srgbClr val="164F86"/>
                  </a:solidFill>
                  <a:ln w="25400" cap="flat">
                    <a:solidFill>
                      <a:srgbClr val="85888D"/>
                    </a:solidFill>
                    <a:prstDash val="solid"/>
                    <a:miter lim="400000"/>
                  </a:ln>
                  <a:effectLst/>
                </p:spPr>
                <p:txBody>
                  <a:bodyPr wrap="square" lIns="35719" tIns="35719" rIns="35719" bIns="35719" numCol="1" anchor="ctr">
                    <a:noAutofit/>
                  </a:bodyPr>
                  <a:lstStyle/>
                  <a:p>
                    <a:pPr algn="ctr" defTabSz="410751" fontAlgn="auto" hangingPunct="0">
                      <a:spcBef>
                        <a:spcPts val="0"/>
                      </a:spcBef>
                      <a:spcAft>
                        <a:spcPts val="0"/>
                      </a:spcAft>
                      <a:defRPr sz="2400">
                        <a:solidFill>
                          <a:srgbClr val="000000"/>
                        </a:solidFill>
                      </a:defRPr>
                    </a:pPr>
                    <a:endParaRPr sz="1687" kern="0">
                      <a:solidFill>
                        <a:srgbClr val="000000"/>
                      </a:solidFill>
                      <a:latin typeface="Helvetica Light"/>
                      <a:ea typeface="Helvetica Light"/>
                      <a:cs typeface="Helvetica Light"/>
                      <a:sym typeface="Helvetica Light"/>
                    </a:endParaRPr>
                  </a:p>
                </p:txBody>
              </p:sp>
            </p:grpSp>
            <p:sp>
              <p:nvSpPr>
                <p:cNvPr id="556" name="Shape 556"/>
                <p:cNvSpPr/>
                <p:nvPr/>
              </p:nvSpPr>
              <p:spPr>
                <a:xfrm>
                  <a:off x="526424" y="307226"/>
                  <a:ext cx="338003" cy="1"/>
                </a:xfrm>
                <a:prstGeom prst="line">
                  <a:avLst/>
                </a:prstGeom>
                <a:noFill/>
                <a:ln w="25400" cap="flat">
                  <a:solidFill>
                    <a:srgbClr val="85888D"/>
                  </a:solidFill>
                  <a:prstDash val="solid"/>
                  <a:miter lim="400000"/>
                  <a:tailEnd type="triangle" w="med" len="med"/>
                </a:ln>
                <a:effectLst/>
              </p:spPr>
              <p:txBody>
                <a:bodyPr wrap="square" lIns="35719" tIns="35719" rIns="35719" bIns="35719" numCol="1" anchor="ctr">
                  <a:noAutofit/>
                </a:bodyPr>
                <a:lstStyle/>
                <a:p>
                  <a:pPr algn="ctr" defTabSz="410751" fontAlgn="auto" hangingPunct="0">
                    <a:spcBef>
                      <a:spcPts val="0"/>
                    </a:spcBef>
                    <a:spcAft>
                      <a:spcPts val="0"/>
                    </a:spcAft>
                    <a:defRPr sz="2400">
                      <a:solidFill>
                        <a:srgbClr val="000000"/>
                      </a:solidFill>
                    </a:defRPr>
                  </a:pPr>
                  <a:endParaRPr sz="1687" kern="0">
                    <a:solidFill>
                      <a:srgbClr val="000000"/>
                    </a:solidFill>
                    <a:latin typeface="Helvetica Light"/>
                    <a:ea typeface="Helvetica Light"/>
                    <a:cs typeface="Helvetica Light"/>
                    <a:sym typeface="Helvetica Light"/>
                  </a:endParaRPr>
                </a:p>
              </p:txBody>
            </p:sp>
            <p:sp>
              <p:nvSpPr>
                <p:cNvPr id="557" name="Shape 557"/>
                <p:cNvSpPr/>
                <p:nvPr/>
              </p:nvSpPr>
              <p:spPr>
                <a:xfrm>
                  <a:off x="515002" y="621597"/>
                  <a:ext cx="338003" cy="1"/>
                </a:xfrm>
                <a:prstGeom prst="line">
                  <a:avLst/>
                </a:prstGeom>
                <a:noFill/>
                <a:ln w="25400" cap="flat">
                  <a:solidFill>
                    <a:srgbClr val="85888D"/>
                  </a:solidFill>
                  <a:prstDash val="solid"/>
                  <a:miter lim="400000"/>
                  <a:headEnd type="triangle" w="med" len="med"/>
                </a:ln>
                <a:effectLst/>
              </p:spPr>
              <p:txBody>
                <a:bodyPr wrap="square" lIns="35719" tIns="35719" rIns="35719" bIns="35719" numCol="1" anchor="ctr">
                  <a:noAutofit/>
                </a:bodyPr>
                <a:lstStyle/>
                <a:p>
                  <a:pPr algn="ctr" defTabSz="410751" fontAlgn="auto" hangingPunct="0">
                    <a:spcBef>
                      <a:spcPts val="0"/>
                    </a:spcBef>
                    <a:spcAft>
                      <a:spcPts val="0"/>
                    </a:spcAft>
                    <a:defRPr sz="2400">
                      <a:solidFill>
                        <a:srgbClr val="000000"/>
                      </a:solidFill>
                    </a:defRPr>
                  </a:pPr>
                  <a:endParaRPr sz="1687" kern="0">
                    <a:solidFill>
                      <a:srgbClr val="000000"/>
                    </a:solidFill>
                    <a:latin typeface="Helvetica Light"/>
                    <a:ea typeface="Helvetica Light"/>
                    <a:cs typeface="Helvetica Light"/>
                    <a:sym typeface="Helvetica Light"/>
                  </a:endParaRPr>
                </a:p>
              </p:txBody>
            </p:sp>
          </p:grpSp>
          <p:grpSp>
            <p:nvGrpSpPr>
              <p:cNvPr id="569" name="Group 569"/>
              <p:cNvGrpSpPr/>
              <p:nvPr/>
            </p:nvGrpSpPr>
            <p:grpSpPr>
              <a:xfrm>
                <a:off x="2053381" y="0"/>
                <a:ext cx="1368007" cy="943115"/>
                <a:chOff x="0" y="0"/>
                <a:chExt cx="1368006" cy="943114"/>
              </a:xfrm>
            </p:grpSpPr>
            <p:grpSp>
              <p:nvGrpSpPr>
                <p:cNvPr id="562" name="Group 562"/>
                <p:cNvGrpSpPr/>
                <p:nvPr/>
              </p:nvGrpSpPr>
              <p:grpSpPr>
                <a:xfrm>
                  <a:off x="0" y="0"/>
                  <a:ext cx="506835" cy="943115"/>
                  <a:chOff x="0" y="0"/>
                  <a:chExt cx="506834" cy="943114"/>
                </a:xfrm>
              </p:grpSpPr>
              <p:sp>
                <p:nvSpPr>
                  <p:cNvPr id="559" name="Shape 559"/>
                  <p:cNvSpPr/>
                  <p:nvPr/>
                </p:nvSpPr>
                <p:spPr>
                  <a:xfrm>
                    <a:off x="0" y="0"/>
                    <a:ext cx="506835" cy="943115"/>
                  </a:xfrm>
                  <a:prstGeom prst="roundRect">
                    <a:avLst>
                      <a:gd name="adj" fmla="val 42291"/>
                    </a:avLst>
                  </a:prstGeom>
                  <a:noFill/>
                  <a:ln w="25400" cap="flat">
                    <a:solidFill>
                      <a:srgbClr val="85888D"/>
                    </a:solidFill>
                    <a:prstDash val="solid"/>
                    <a:miter lim="400000"/>
                  </a:ln>
                  <a:effectLst/>
                </p:spPr>
                <p:txBody>
                  <a:bodyPr wrap="square" lIns="35719" tIns="35719" rIns="35719" bIns="35719" numCol="1" anchor="ctr">
                    <a:noAutofit/>
                  </a:bodyPr>
                  <a:lstStyle/>
                  <a:p>
                    <a:pPr algn="ctr" defTabSz="410751" fontAlgn="auto" hangingPunct="0">
                      <a:spcBef>
                        <a:spcPts val="0"/>
                      </a:spcBef>
                      <a:spcAft>
                        <a:spcPts val="0"/>
                      </a:spcAft>
                      <a:defRPr sz="2400">
                        <a:solidFill>
                          <a:srgbClr val="000000"/>
                        </a:solidFill>
                      </a:defRPr>
                    </a:pPr>
                    <a:endParaRPr sz="1687" kern="0">
                      <a:solidFill>
                        <a:srgbClr val="000000"/>
                      </a:solidFill>
                      <a:latin typeface="Helvetica Light"/>
                      <a:ea typeface="Helvetica Light"/>
                      <a:cs typeface="Helvetica Light"/>
                      <a:sym typeface="Helvetica Light"/>
                    </a:endParaRPr>
                  </a:p>
                </p:txBody>
              </p:sp>
              <p:sp>
                <p:nvSpPr>
                  <p:cNvPr id="560" name="Shape 560"/>
                  <p:cNvSpPr/>
                  <p:nvPr/>
                </p:nvSpPr>
                <p:spPr>
                  <a:xfrm>
                    <a:off x="79206" y="85737"/>
                    <a:ext cx="348422" cy="351157"/>
                  </a:xfrm>
                  <a:prstGeom prst="ellipse">
                    <a:avLst/>
                  </a:prstGeom>
                  <a:solidFill>
                    <a:srgbClr val="164F86"/>
                  </a:solidFill>
                  <a:ln w="25400" cap="flat">
                    <a:solidFill>
                      <a:srgbClr val="85888D"/>
                    </a:solidFill>
                    <a:prstDash val="solid"/>
                    <a:miter lim="400000"/>
                  </a:ln>
                  <a:effectLst/>
                </p:spPr>
                <p:txBody>
                  <a:bodyPr wrap="square" lIns="35719" tIns="35719" rIns="35719" bIns="35719" numCol="1" anchor="ctr">
                    <a:noAutofit/>
                  </a:bodyPr>
                  <a:lstStyle/>
                  <a:p>
                    <a:pPr algn="ctr" defTabSz="410751" fontAlgn="auto" hangingPunct="0">
                      <a:spcBef>
                        <a:spcPts val="0"/>
                      </a:spcBef>
                      <a:spcAft>
                        <a:spcPts val="0"/>
                      </a:spcAft>
                      <a:defRPr sz="2400">
                        <a:solidFill>
                          <a:srgbClr val="000000"/>
                        </a:solidFill>
                      </a:defRPr>
                    </a:pPr>
                    <a:endParaRPr sz="1687" kern="0">
                      <a:solidFill>
                        <a:srgbClr val="000000"/>
                      </a:solidFill>
                      <a:latin typeface="Helvetica Light"/>
                      <a:ea typeface="Helvetica Light"/>
                      <a:cs typeface="Helvetica Light"/>
                      <a:sym typeface="Helvetica Light"/>
                    </a:endParaRPr>
                  </a:p>
                </p:txBody>
              </p:sp>
              <p:sp>
                <p:nvSpPr>
                  <p:cNvPr id="561" name="Shape 561"/>
                  <p:cNvSpPr/>
                  <p:nvPr/>
                </p:nvSpPr>
                <p:spPr>
                  <a:xfrm>
                    <a:off x="79206" y="514425"/>
                    <a:ext cx="348422" cy="351157"/>
                  </a:xfrm>
                  <a:prstGeom prst="ellipse">
                    <a:avLst/>
                  </a:prstGeom>
                  <a:solidFill>
                    <a:srgbClr val="164F86"/>
                  </a:solidFill>
                  <a:ln w="25400" cap="flat">
                    <a:solidFill>
                      <a:srgbClr val="85888D"/>
                    </a:solidFill>
                    <a:prstDash val="solid"/>
                    <a:miter lim="400000"/>
                  </a:ln>
                  <a:effectLst/>
                </p:spPr>
                <p:txBody>
                  <a:bodyPr wrap="square" lIns="35719" tIns="35719" rIns="35719" bIns="35719" numCol="1" anchor="ctr">
                    <a:noAutofit/>
                  </a:bodyPr>
                  <a:lstStyle/>
                  <a:p>
                    <a:pPr algn="ctr" defTabSz="410751" fontAlgn="auto" hangingPunct="0">
                      <a:spcBef>
                        <a:spcPts val="0"/>
                      </a:spcBef>
                      <a:spcAft>
                        <a:spcPts val="0"/>
                      </a:spcAft>
                      <a:defRPr sz="2400">
                        <a:solidFill>
                          <a:srgbClr val="000000"/>
                        </a:solidFill>
                      </a:defRPr>
                    </a:pPr>
                    <a:endParaRPr sz="1687" kern="0">
                      <a:solidFill>
                        <a:srgbClr val="000000"/>
                      </a:solidFill>
                      <a:latin typeface="Helvetica Light"/>
                      <a:ea typeface="Helvetica Light"/>
                      <a:cs typeface="Helvetica Light"/>
                      <a:sym typeface="Helvetica Light"/>
                    </a:endParaRPr>
                  </a:p>
                </p:txBody>
              </p:sp>
            </p:grpSp>
            <p:grpSp>
              <p:nvGrpSpPr>
                <p:cNvPr id="566" name="Group 566"/>
                <p:cNvGrpSpPr/>
                <p:nvPr/>
              </p:nvGrpSpPr>
              <p:grpSpPr>
                <a:xfrm>
                  <a:off x="861172" y="0"/>
                  <a:ext cx="506835" cy="943115"/>
                  <a:chOff x="0" y="0"/>
                  <a:chExt cx="506834" cy="943114"/>
                </a:xfrm>
              </p:grpSpPr>
              <p:sp>
                <p:nvSpPr>
                  <p:cNvPr id="563" name="Shape 563"/>
                  <p:cNvSpPr/>
                  <p:nvPr/>
                </p:nvSpPr>
                <p:spPr>
                  <a:xfrm>
                    <a:off x="0" y="0"/>
                    <a:ext cx="506835" cy="943115"/>
                  </a:xfrm>
                  <a:prstGeom prst="roundRect">
                    <a:avLst>
                      <a:gd name="adj" fmla="val 42291"/>
                    </a:avLst>
                  </a:prstGeom>
                  <a:noFill/>
                  <a:ln w="25400" cap="flat">
                    <a:solidFill>
                      <a:srgbClr val="85888D"/>
                    </a:solidFill>
                    <a:prstDash val="solid"/>
                    <a:miter lim="400000"/>
                  </a:ln>
                  <a:effectLst/>
                </p:spPr>
                <p:txBody>
                  <a:bodyPr wrap="square" lIns="35719" tIns="35719" rIns="35719" bIns="35719" numCol="1" anchor="ctr">
                    <a:noAutofit/>
                  </a:bodyPr>
                  <a:lstStyle/>
                  <a:p>
                    <a:pPr algn="ctr" defTabSz="410751" fontAlgn="auto" hangingPunct="0">
                      <a:spcBef>
                        <a:spcPts val="0"/>
                      </a:spcBef>
                      <a:spcAft>
                        <a:spcPts val="0"/>
                      </a:spcAft>
                      <a:defRPr sz="2400">
                        <a:solidFill>
                          <a:srgbClr val="000000"/>
                        </a:solidFill>
                      </a:defRPr>
                    </a:pPr>
                    <a:endParaRPr sz="1687" kern="0">
                      <a:solidFill>
                        <a:srgbClr val="000000"/>
                      </a:solidFill>
                      <a:latin typeface="Helvetica Light"/>
                      <a:ea typeface="Helvetica Light"/>
                      <a:cs typeface="Helvetica Light"/>
                      <a:sym typeface="Helvetica Light"/>
                    </a:endParaRPr>
                  </a:p>
                </p:txBody>
              </p:sp>
              <p:sp>
                <p:nvSpPr>
                  <p:cNvPr id="564" name="Shape 564"/>
                  <p:cNvSpPr/>
                  <p:nvPr/>
                </p:nvSpPr>
                <p:spPr>
                  <a:xfrm>
                    <a:off x="79206" y="85737"/>
                    <a:ext cx="348422" cy="351157"/>
                  </a:xfrm>
                  <a:prstGeom prst="ellipse">
                    <a:avLst/>
                  </a:prstGeom>
                  <a:solidFill>
                    <a:srgbClr val="164F86"/>
                  </a:solidFill>
                  <a:ln w="25400" cap="flat">
                    <a:solidFill>
                      <a:srgbClr val="85888D"/>
                    </a:solidFill>
                    <a:prstDash val="solid"/>
                    <a:miter lim="400000"/>
                  </a:ln>
                  <a:effectLst/>
                </p:spPr>
                <p:txBody>
                  <a:bodyPr wrap="square" lIns="35719" tIns="35719" rIns="35719" bIns="35719" numCol="1" anchor="ctr">
                    <a:noAutofit/>
                  </a:bodyPr>
                  <a:lstStyle/>
                  <a:p>
                    <a:pPr algn="ctr" defTabSz="410751" fontAlgn="auto" hangingPunct="0">
                      <a:spcBef>
                        <a:spcPts val="0"/>
                      </a:spcBef>
                      <a:spcAft>
                        <a:spcPts val="0"/>
                      </a:spcAft>
                      <a:defRPr sz="2400">
                        <a:solidFill>
                          <a:srgbClr val="000000"/>
                        </a:solidFill>
                      </a:defRPr>
                    </a:pPr>
                    <a:endParaRPr sz="1687" kern="0">
                      <a:solidFill>
                        <a:srgbClr val="000000"/>
                      </a:solidFill>
                      <a:latin typeface="Helvetica Light"/>
                      <a:ea typeface="Helvetica Light"/>
                      <a:cs typeface="Helvetica Light"/>
                      <a:sym typeface="Helvetica Light"/>
                    </a:endParaRPr>
                  </a:p>
                </p:txBody>
              </p:sp>
              <p:sp>
                <p:nvSpPr>
                  <p:cNvPr id="565" name="Shape 565"/>
                  <p:cNvSpPr/>
                  <p:nvPr/>
                </p:nvSpPr>
                <p:spPr>
                  <a:xfrm>
                    <a:off x="79206" y="514425"/>
                    <a:ext cx="348422" cy="351157"/>
                  </a:xfrm>
                  <a:prstGeom prst="ellipse">
                    <a:avLst/>
                  </a:prstGeom>
                  <a:solidFill>
                    <a:srgbClr val="164F86"/>
                  </a:solidFill>
                  <a:ln w="25400" cap="flat">
                    <a:solidFill>
                      <a:srgbClr val="85888D"/>
                    </a:solidFill>
                    <a:prstDash val="solid"/>
                    <a:miter lim="400000"/>
                  </a:ln>
                  <a:effectLst/>
                </p:spPr>
                <p:txBody>
                  <a:bodyPr wrap="square" lIns="35719" tIns="35719" rIns="35719" bIns="35719" numCol="1" anchor="ctr">
                    <a:noAutofit/>
                  </a:bodyPr>
                  <a:lstStyle/>
                  <a:p>
                    <a:pPr algn="ctr" defTabSz="410751" fontAlgn="auto" hangingPunct="0">
                      <a:spcBef>
                        <a:spcPts val="0"/>
                      </a:spcBef>
                      <a:spcAft>
                        <a:spcPts val="0"/>
                      </a:spcAft>
                      <a:defRPr sz="2400">
                        <a:solidFill>
                          <a:srgbClr val="000000"/>
                        </a:solidFill>
                      </a:defRPr>
                    </a:pPr>
                    <a:endParaRPr sz="1687" kern="0">
                      <a:solidFill>
                        <a:srgbClr val="000000"/>
                      </a:solidFill>
                      <a:latin typeface="Helvetica Light"/>
                      <a:ea typeface="Helvetica Light"/>
                      <a:cs typeface="Helvetica Light"/>
                      <a:sym typeface="Helvetica Light"/>
                    </a:endParaRPr>
                  </a:p>
                </p:txBody>
              </p:sp>
            </p:grpSp>
            <p:sp>
              <p:nvSpPr>
                <p:cNvPr id="567" name="Shape 567"/>
                <p:cNvSpPr/>
                <p:nvPr/>
              </p:nvSpPr>
              <p:spPr>
                <a:xfrm>
                  <a:off x="526424" y="307226"/>
                  <a:ext cx="338003" cy="1"/>
                </a:xfrm>
                <a:prstGeom prst="line">
                  <a:avLst/>
                </a:prstGeom>
                <a:noFill/>
                <a:ln w="25400" cap="flat">
                  <a:solidFill>
                    <a:srgbClr val="85888D"/>
                  </a:solidFill>
                  <a:prstDash val="solid"/>
                  <a:miter lim="400000"/>
                  <a:tailEnd type="triangle" w="med" len="med"/>
                </a:ln>
                <a:effectLst/>
              </p:spPr>
              <p:txBody>
                <a:bodyPr wrap="square" lIns="35719" tIns="35719" rIns="35719" bIns="35719" numCol="1" anchor="ctr">
                  <a:noAutofit/>
                </a:bodyPr>
                <a:lstStyle/>
                <a:p>
                  <a:pPr algn="ctr" defTabSz="410751" fontAlgn="auto" hangingPunct="0">
                    <a:spcBef>
                      <a:spcPts val="0"/>
                    </a:spcBef>
                    <a:spcAft>
                      <a:spcPts val="0"/>
                    </a:spcAft>
                    <a:defRPr sz="2400">
                      <a:solidFill>
                        <a:srgbClr val="000000"/>
                      </a:solidFill>
                    </a:defRPr>
                  </a:pPr>
                  <a:endParaRPr sz="1687" kern="0">
                    <a:solidFill>
                      <a:srgbClr val="000000"/>
                    </a:solidFill>
                    <a:latin typeface="Helvetica Light"/>
                    <a:ea typeface="Helvetica Light"/>
                    <a:cs typeface="Helvetica Light"/>
                    <a:sym typeface="Helvetica Light"/>
                  </a:endParaRPr>
                </a:p>
              </p:txBody>
            </p:sp>
            <p:sp>
              <p:nvSpPr>
                <p:cNvPr id="568" name="Shape 568"/>
                <p:cNvSpPr/>
                <p:nvPr/>
              </p:nvSpPr>
              <p:spPr>
                <a:xfrm>
                  <a:off x="515002" y="621597"/>
                  <a:ext cx="338003" cy="1"/>
                </a:xfrm>
                <a:prstGeom prst="line">
                  <a:avLst/>
                </a:prstGeom>
                <a:noFill/>
                <a:ln w="25400" cap="flat">
                  <a:solidFill>
                    <a:srgbClr val="85888D"/>
                  </a:solidFill>
                  <a:prstDash val="solid"/>
                  <a:miter lim="400000"/>
                  <a:headEnd type="triangle" w="med" len="med"/>
                </a:ln>
                <a:effectLst/>
              </p:spPr>
              <p:txBody>
                <a:bodyPr wrap="square" lIns="35719" tIns="35719" rIns="35719" bIns="35719" numCol="1" anchor="ctr">
                  <a:noAutofit/>
                </a:bodyPr>
                <a:lstStyle/>
                <a:p>
                  <a:pPr algn="ctr" defTabSz="410751" fontAlgn="auto" hangingPunct="0">
                    <a:spcBef>
                      <a:spcPts val="0"/>
                    </a:spcBef>
                    <a:spcAft>
                      <a:spcPts val="0"/>
                    </a:spcAft>
                    <a:defRPr sz="2400">
                      <a:solidFill>
                        <a:srgbClr val="000000"/>
                      </a:solidFill>
                    </a:defRPr>
                  </a:pPr>
                  <a:endParaRPr sz="1687" kern="0">
                    <a:solidFill>
                      <a:srgbClr val="000000"/>
                    </a:solidFill>
                    <a:latin typeface="Helvetica Light"/>
                    <a:ea typeface="Helvetica Light"/>
                    <a:cs typeface="Helvetica Light"/>
                    <a:sym typeface="Helvetica Light"/>
                  </a:endParaRPr>
                </a:p>
              </p:txBody>
            </p:sp>
          </p:grpSp>
          <p:grpSp>
            <p:nvGrpSpPr>
              <p:cNvPr id="580" name="Group 580"/>
              <p:cNvGrpSpPr/>
              <p:nvPr/>
            </p:nvGrpSpPr>
            <p:grpSpPr>
              <a:xfrm>
                <a:off x="6167367" y="0"/>
                <a:ext cx="1368008" cy="943115"/>
                <a:chOff x="0" y="0"/>
                <a:chExt cx="1368006" cy="943114"/>
              </a:xfrm>
            </p:grpSpPr>
            <p:grpSp>
              <p:nvGrpSpPr>
                <p:cNvPr id="573" name="Group 573"/>
                <p:cNvGrpSpPr/>
                <p:nvPr/>
              </p:nvGrpSpPr>
              <p:grpSpPr>
                <a:xfrm>
                  <a:off x="0" y="0"/>
                  <a:ext cx="506835" cy="943115"/>
                  <a:chOff x="0" y="0"/>
                  <a:chExt cx="506834" cy="943114"/>
                </a:xfrm>
              </p:grpSpPr>
              <p:sp>
                <p:nvSpPr>
                  <p:cNvPr id="570" name="Shape 570"/>
                  <p:cNvSpPr/>
                  <p:nvPr/>
                </p:nvSpPr>
                <p:spPr>
                  <a:xfrm>
                    <a:off x="0" y="0"/>
                    <a:ext cx="506835" cy="943115"/>
                  </a:xfrm>
                  <a:prstGeom prst="roundRect">
                    <a:avLst>
                      <a:gd name="adj" fmla="val 42291"/>
                    </a:avLst>
                  </a:prstGeom>
                  <a:noFill/>
                  <a:ln w="25400" cap="flat">
                    <a:solidFill>
                      <a:srgbClr val="85888D"/>
                    </a:solidFill>
                    <a:prstDash val="solid"/>
                    <a:miter lim="400000"/>
                  </a:ln>
                  <a:effectLst/>
                </p:spPr>
                <p:txBody>
                  <a:bodyPr wrap="square" lIns="35719" tIns="35719" rIns="35719" bIns="35719" numCol="1" anchor="ctr">
                    <a:noAutofit/>
                  </a:bodyPr>
                  <a:lstStyle/>
                  <a:p>
                    <a:pPr algn="ctr" defTabSz="410751" fontAlgn="auto" hangingPunct="0">
                      <a:spcBef>
                        <a:spcPts val="0"/>
                      </a:spcBef>
                      <a:spcAft>
                        <a:spcPts val="0"/>
                      </a:spcAft>
                      <a:defRPr sz="2400">
                        <a:solidFill>
                          <a:srgbClr val="000000"/>
                        </a:solidFill>
                      </a:defRPr>
                    </a:pPr>
                    <a:endParaRPr sz="1687" kern="0">
                      <a:solidFill>
                        <a:srgbClr val="000000"/>
                      </a:solidFill>
                      <a:latin typeface="Helvetica Light"/>
                      <a:ea typeface="Helvetica Light"/>
                      <a:cs typeface="Helvetica Light"/>
                      <a:sym typeface="Helvetica Light"/>
                    </a:endParaRPr>
                  </a:p>
                </p:txBody>
              </p:sp>
              <p:sp>
                <p:nvSpPr>
                  <p:cNvPr id="571" name="Shape 571"/>
                  <p:cNvSpPr/>
                  <p:nvPr/>
                </p:nvSpPr>
                <p:spPr>
                  <a:xfrm>
                    <a:off x="79206" y="85737"/>
                    <a:ext cx="348422" cy="351157"/>
                  </a:xfrm>
                  <a:prstGeom prst="ellipse">
                    <a:avLst/>
                  </a:prstGeom>
                  <a:solidFill>
                    <a:srgbClr val="164F86"/>
                  </a:solidFill>
                  <a:ln w="25400" cap="flat">
                    <a:solidFill>
                      <a:srgbClr val="85888D"/>
                    </a:solidFill>
                    <a:prstDash val="solid"/>
                    <a:miter lim="400000"/>
                  </a:ln>
                  <a:effectLst/>
                </p:spPr>
                <p:txBody>
                  <a:bodyPr wrap="square" lIns="35719" tIns="35719" rIns="35719" bIns="35719" numCol="1" anchor="ctr">
                    <a:noAutofit/>
                  </a:bodyPr>
                  <a:lstStyle/>
                  <a:p>
                    <a:pPr algn="ctr" defTabSz="410751" fontAlgn="auto" hangingPunct="0">
                      <a:spcBef>
                        <a:spcPts val="0"/>
                      </a:spcBef>
                      <a:spcAft>
                        <a:spcPts val="0"/>
                      </a:spcAft>
                      <a:defRPr sz="2400">
                        <a:solidFill>
                          <a:srgbClr val="000000"/>
                        </a:solidFill>
                      </a:defRPr>
                    </a:pPr>
                    <a:endParaRPr sz="1687" kern="0">
                      <a:solidFill>
                        <a:srgbClr val="000000"/>
                      </a:solidFill>
                      <a:latin typeface="Helvetica Light"/>
                      <a:ea typeface="Helvetica Light"/>
                      <a:cs typeface="Helvetica Light"/>
                      <a:sym typeface="Helvetica Light"/>
                    </a:endParaRPr>
                  </a:p>
                </p:txBody>
              </p:sp>
              <p:sp>
                <p:nvSpPr>
                  <p:cNvPr id="572" name="Shape 572"/>
                  <p:cNvSpPr/>
                  <p:nvPr/>
                </p:nvSpPr>
                <p:spPr>
                  <a:xfrm>
                    <a:off x="79206" y="514425"/>
                    <a:ext cx="348422" cy="351157"/>
                  </a:xfrm>
                  <a:prstGeom prst="ellipse">
                    <a:avLst/>
                  </a:prstGeom>
                  <a:solidFill>
                    <a:srgbClr val="164F86"/>
                  </a:solidFill>
                  <a:ln w="25400" cap="flat">
                    <a:solidFill>
                      <a:srgbClr val="85888D"/>
                    </a:solidFill>
                    <a:prstDash val="solid"/>
                    <a:miter lim="400000"/>
                  </a:ln>
                  <a:effectLst/>
                </p:spPr>
                <p:txBody>
                  <a:bodyPr wrap="square" lIns="35719" tIns="35719" rIns="35719" bIns="35719" numCol="1" anchor="ctr">
                    <a:noAutofit/>
                  </a:bodyPr>
                  <a:lstStyle/>
                  <a:p>
                    <a:pPr algn="ctr" defTabSz="410751" fontAlgn="auto" hangingPunct="0">
                      <a:spcBef>
                        <a:spcPts val="0"/>
                      </a:spcBef>
                      <a:spcAft>
                        <a:spcPts val="0"/>
                      </a:spcAft>
                      <a:defRPr sz="2400">
                        <a:solidFill>
                          <a:srgbClr val="000000"/>
                        </a:solidFill>
                      </a:defRPr>
                    </a:pPr>
                    <a:endParaRPr sz="1687" kern="0">
                      <a:solidFill>
                        <a:srgbClr val="000000"/>
                      </a:solidFill>
                      <a:latin typeface="Helvetica Light"/>
                      <a:ea typeface="Helvetica Light"/>
                      <a:cs typeface="Helvetica Light"/>
                      <a:sym typeface="Helvetica Light"/>
                    </a:endParaRPr>
                  </a:p>
                </p:txBody>
              </p:sp>
            </p:grpSp>
            <p:grpSp>
              <p:nvGrpSpPr>
                <p:cNvPr id="577" name="Group 577"/>
                <p:cNvGrpSpPr/>
                <p:nvPr/>
              </p:nvGrpSpPr>
              <p:grpSpPr>
                <a:xfrm>
                  <a:off x="861172" y="0"/>
                  <a:ext cx="506835" cy="943115"/>
                  <a:chOff x="0" y="0"/>
                  <a:chExt cx="506834" cy="943114"/>
                </a:xfrm>
              </p:grpSpPr>
              <p:sp>
                <p:nvSpPr>
                  <p:cNvPr id="574" name="Shape 574"/>
                  <p:cNvSpPr/>
                  <p:nvPr/>
                </p:nvSpPr>
                <p:spPr>
                  <a:xfrm>
                    <a:off x="0" y="0"/>
                    <a:ext cx="506835" cy="943115"/>
                  </a:xfrm>
                  <a:prstGeom prst="roundRect">
                    <a:avLst>
                      <a:gd name="adj" fmla="val 42291"/>
                    </a:avLst>
                  </a:prstGeom>
                  <a:noFill/>
                  <a:ln w="25400" cap="flat">
                    <a:solidFill>
                      <a:srgbClr val="85888D"/>
                    </a:solidFill>
                    <a:prstDash val="solid"/>
                    <a:miter lim="400000"/>
                  </a:ln>
                  <a:effectLst/>
                </p:spPr>
                <p:txBody>
                  <a:bodyPr wrap="square" lIns="35719" tIns="35719" rIns="35719" bIns="35719" numCol="1" anchor="ctr">
                    <a:noAutofit/>
                  </a:bodyPr>
                  <a:lstStyle/>
                  <a:p>
                    <a:pPr algn="ctr" defTabSz="410751" fontAlgn="auto" hangingPunct="0">
                      <a:spcBef>
                        <a:spcPts val="0"/>
                      </a:spcBef>
                      <a:spcAft>
                        <a:spcPts val="0"/>
                      </a:spcAft>
                      <a:defRPr sz="2400">
                        <a:solidFill>
                          <a:srgbClr val="000000"/>
                        </a:solidFill>
                      </a:defRPr>
                    </a:pPr>
                    <a:endParaRPr sz="1687" kern="0">
                      <a:solidFill>
                        <a:srgbClr val="000000"/>
                      </a:solidFill>
                      <a:latin typeface="Helvetica Light"/>
                      <a:ea typeface="Helvetica Light"/>
                      <a:cs typeface="Helvetica Light"/>
                      <a:sym typeface="Helvetica Light"/>
                    </a:endParaRPr>
                  </a:p>
                </p:txBody>
              </p:sp>
              <p:sp>
                <p:nvSpPr>
                  <p:cNvPr id="575" name="Shape 575"/>
                  <p:cNvSpPr/>
                  <p:nvPr/>
                </p:nvSpPr>
                <p:spPr>
                  <a:xfrm>
                    <a:off x="79206" y="85737"/>
                    <a:ext cx="348422" cy="351157"/>
                  </a:xfrm>
                  <a:prstGeom prst="ellipse">
                    <a:avLst/>
                  </a:prstGeom>
                  <a:solidFill>
                    <a:srgbClr val="164F86"/>
                  </a:solidFill>
                  <a:ln w="25400" cap="flat">
                    <a:solidFill>
                      <a:srgbClr val="85888D"/>
                    </a:solidFill>
                    <a:prstDash val="solid"/>
                    <a:miter lim="400000"/>
                  </a:ln>
                  <a:effectLst/>
                </p:spPr>
                <p:txBody>
                  <a:bodyPr wrap="square" lIns="35719" tIns="35719" rIns="35719" bIns="35719" numCol="1" anchor="ctr">
                    <a:noAutofit/>
                  </a:bodyPr>
                  <a:lstStyle/>
                  <a:p>
                    <a:pPr algn="ctr" defTabSz="410751" fontAlgn="auto" hangingPunct="0">
                      <a:spcBef>
                        <a:spcPts val="0"/>
                      </a:spcBef>
                      <a:spcAft>
                        <a:spcPts val="0"/>
                      </a:spcAft>
                      <a:defRPr sz="2400">
                        <a:solidFill>
                          <a:srgbClr val="000000"/>
                        </a:solidFill>
                      </a:defRPr>
                    </a:pPr>
                    <a:endParaRPr sz="1687" kern="0">
                      <a:solidFill>
                        <a:srgbClr val="000000"/>
                      </a:solidFill>
                      <a:latin typeface="Helvetica Light"/>
                      <a:ea typeface="Helvetica Light"/>
                      <a:cs typeface="Helvetica Light"/>
                      <a:sym typeface="Helvetica Light"/>
                    </a:endParaRPr>
                  </a:p>
                </p:txBody>
              </p:sp>
              <p:sp>
                <p:nvSpPr>
                  <p:cNvPr id="576" name="Shape 576"/>
                  <p:cNvSpPr/>
                  <p:nvPr/>
                </p:nvSpPr>
                <p:spPr>
                  <a:xfrm>
                    <a:off x="79206" y="514425"/>
                    <a:ext cx="348422" cy="351157"/>
                  </a:xfrm>
                  <a:prstGeom prst="ellipse">
                    <a:avLst/>
                  </a:prstGeom>
                  <a:solidFill>
                    <a:srgbClr val="164F86"/>
                  </a:solidFill>
                  <a:ln w="25400" cap="flat">
                    <a:solidFill>
                      <a:srgbClr val="85888D"/>
                    </a:solidFill>
                    <a:prstDash val="solid"/>
                    <a:miter lim="400000"/>
                  </a:ln>
                  <a:effectLst/>
                </p:spPr>
                <p:txBody>
                  <a:bodyPr wrap="square" lIns="35719" tIns="35719" rIns="35719" bIns="35719" numCol="1" anchor="ctr">
                    <a:noAutofit/>
                  </a:bodyPr>
                  <a:lstStyle/>
                  <a:p>
                    <a:pPr algn="ctr" defTabSz="410751" fontAlgn="auto" hangingPunct="0">
                      <a:spcBef>
                        <a:spcPts val="0"/>
                      </a:spcBef>
                      <a:spcAft>
                        <a:spcPts val="0"/>
                      </a:spcAft>
                      <a:defRPr sz="2400">
                        <a:solidFill>
                          <a:srgbClr val="000000"/>
                        </a:solidFill>
                      </a:defRPr>
                    </a:pPr>
                    <a:endParaRPr sz="1687" kern="0">
                      <a:solidFill>
                        <a:srgbClr val="000000"/>
                      </a:solidFill>
                      <a:latin typeface="Helvetica Light"/>
                      <a:ea typeface="Helvetica Light"/>
                      <a:cs typeface="Helvetica Light"/>
                      <a:sym typeface="Helvetica Light"/>
                    </a:endParaRPr>
                  </a:p>
                </p:txBody>
              </p:sp>
            </p:grpSp>
            <p:sp>
              <p:nvSpPr>
                <p:cNvPr id="578" name="Shape 578"/>
                <p:cNvSpPr/>
                <p:nvPr/>
              </p:nvSpPr>
              <p:spPr>
                <a:xfrm>
                  <a:off x="526424" y="307226"/>
                  <a:ext cx="338003" cy="1"/>
                </a:xfrm>
                <a:prstGeom prst="line">
                  <a:avLst/>
                </a:prstGeom>
                <a:noFill/>
                <a:ln w="25400" cap="flat">
                  <a:solidFill>
                    <a:srgbClr val="85888D"/>
                  </a:solidFill>
                  <a:prstDash val="solid"/>
                  <a:miter lim="400000"/>
                  <a:tailEnd type="triangle" w="med" len="med"/>
                </a:ln>
                <a:effectLst/>
              </p:spPr>
              <p:txBody>
                <a:bodyPr wrap="square" lIns="35719" tIns="35719" rIns="35719" bIns="35719" numCol="1" anchor="ctr">
                  <a:noAutofit/>
                </a:bodyPr>
                <a:lstStyle/>
                <a:p>
                  <a:pPr algn="ctr" defTabSz="410751" fontAlgn="auto" hangingPunct="0">
                    <a:spcBef>
                      <a:spcPts val="0"/>
                    </a:spcBef>
                    <a:spcAft>
                      <a:spcPts val="0"/>
                    </a:spcAft>
                    <a:defRPr sz="2400">
                      <a:solidFill>
                        <a:srgbClr val="000000"/>
                      </a:solidFill>
                    </a:defRPr>
                  </a:pPr>
                  <a:endParaRPr sz="1687" kern="0">
                    <a:solidFill>
                      <a:srgbClr val="000000"/>
                    </a:solidFill>
                    <a:latin typeface="Helvetica Light"/>
                    <a:ea typeface="Helvetica Light"/>
                    <a:cs typeface="Helvetica Light"/>
                    <a:sym typeface="Helvetica Light"/>
                  </a:endParaRPr>
                </a:p>
              </p:txBody>
            </p:sp>
            <p:sp>
              <p:nvSpPr>
                <p:cNvPr id="579" name="Shape 579"/>
                <p:cNvSpPr/>
                <p:nvPr/>
              </p:nvSpPr>
              <p:spPr>
                <a:xfrm>
                  <a:off x="515002" y="621597"/>
                  <a:ext cx="338003" cy="1"/>
                </a:xfrm>
                <a:prstGeom prst="line">
                  <a:avLst/>
                </a:prstGeom>
                <a:noFill/>
                <a:ln w="25400" cap="flat">
                  <a:solidFill>
                    <a:srgbClr val="85888D"/>
                  </a:solidFill>
                  <a:prstDash val="solid"/>
                  <a:miter lim="400000"/>
                  <a:headEnd type="triangle" w="med" len="med"/>
                </a:ln>
                <a:effectLst/>
              </p:spPr>
              <p:txBody>
                <a:bodyPr wrap="square" lIns="35719" tIns="35719" rIns="35719" bIns="35719" numCol="1" anchor="ctr">
                  <a:noAutofit/>
                </a:bodyPr>
                <a:lstStyle/>
                <a:p>
                  <a:pPr algn="ctr" defTabSz="410751" fontAlgn="auto" hangingPunct="0">
                    <a:spcBef>
                      <a:spcPts val="0"/>
                    </a:spcBef>
                    <a:spcAft>
                      <a:spcPts val="0"/>
                    </a:spcAft>
                    <a:defRPr sz="2400">
                      <a:solidFill>
                        <a:srgbClr val="000000"/>
                      </a:solidFill>
                    </a:defRPr>
                  </a:pPr>
                  <a:endParaRPr sz="1687" kern="0">
                    <a:solidFill>
                      <a:srgbClr val="000000"/>
                    </a:solidFill>
                    <a:latin typeface="Helvetica Light"/>
                    <a:ea typeface="Helvetica Light"/>
                    <a:cs typeface="Helvetica Light"/>
                    <a:sym typeface="Helvetica Light"/>
                  </a:endParaRPr>
                </a:p>
              </p:txBody>
            </p:sp>
          </p:grpSp>
          <p:grpSp>
            <p:nvGrpSpPr>
              <p:cNvPr id="591" name="Group 591"/>
              <p:cNvGrpSpPr/>
              <p:nvPr/>
            </p:nvGrpSpPr>
            <p:grpSpPr>
              <a:xfrm>
                <a:off x="4208258" y="3783"/>
                <a:ext cx="1368008" cy="943116"/>
                <a:chOff x="0" y="0"/>
                <a:chExt cx="1368006" cy="943114"/>
              </a:xfrm>
            </p:grpSpPr>
            <p:grpSp>
              <p:nvGrpSpPr>
                <p:cNvPr id="584" name="Group 584"/>
                <p:cNvGrpSpPr/>
                <p:nvPr/>
              </p:nvGrpSpPr>
              <p:grpSpPr>
                <a:xfrm>
                  <a:off x="0" y="0"/>
                  <a:ext cx="506835" cy="943115"/>
                  <a:chOff x="0" y="0"/>
                  <a:chExt cx="506834" cy="943114"/>
                </a:xfrm>
              </p:grpSpPr>
              <p:sp>
                <p:nvSpPr>
                  <p:cNvPr id="581" name="Shape 581"/>
                  <p:cNvSpPr/>
                  <p:nvPr/>
                </p:nvSpPr>
                <p:spPr>
                  <a:xfrm>
                    <a:off x="0" y="0"/>
                    <a:ext cx="506835" cy="943115"/>
                  </a:xfrm>
                  <a:prstGeom prst="roundRect">
                    <a:avLst>
                      <a:gd name="adj" fmla="val 42291"/>
                    </a:avLst>
                  </a:prstGeom>
                  <a:noFill/>
                  <a:ln w="25400" cap="flat">
                    <a:solidFill>
                      <a:srgbClr val="85888D"/>
                    </a:solidFill>
                    <a:prstDash val="solid"/>
                    <a:miter lim="400000"/>
                  </a:ln>
                  <a:effectLst/>
                </p:spPr>
                <p:txBody>
                  <a:bodyPr wrap="square" lIns="35719" tIns="35719" rIns="35719" bIns="35719" numCol="1" anchor="ctr">
                    <a:noAutofit/>
                  </a:bodyPr>
                  <a:lstStyle/>
                  <a:p>
                    <a:pPr algn="ctr" defTabSz="410751" fontAlgn="auto" hangingPunct="0">
                      <a:spcBef>
                        <a:spcPts val="0"/>
                      </a:spcBef>
                      <a:spcAft>
                        <a:spcPts val="0"/>
                      </a:spcAft>
                      <a:defRPr sz="2400">
                        <a:solidFill>
                          <a:srgbClr val="000000"/>
                        </a:solidFill>
                      </a:defRPr>
                    </a:pPr>
                    <a:endParaRPr sz="1687" kern="0">
                      <a:solidFill>
                        <a:srgbClr val="000000"/>
                      </a:solidFill>
                      <a:latin typeface="Helvetica Light"/>
                      <a:ea typeface="Helvetica Light"/>
                      <a:cs typeface="Helvetica Light"/>
                      <a:sym typeface="Helvetica Light"/>
                    </a:endParaRPr>
                  </a:p>
                </p:txBody>
              </p:sp>
              <p:sp>
                <p:nvSpPr>
                  <p:cNvPr id="582" name="Shape 582"/>
                  <p:cNvSpPr/>
                  <p:nvPr/>
                </p:nvSpPr>
                <p:spPr>
                  <a:xfrm>
                    <a:off x="79206" y="85737"/>
                    <a:ext cx="348422" cy="351157"/>
                  </a:xfrm>
                  <a:prstGeom prst="ellipse">
                    <a:avLst/>
                  </a:prstGeom>
                  <a:solidFill>
                    <a:srgbClr val="164F86"/>
                  </a:solidFill>
                  <a:ln w="25400" cap="flat">
                    <a:solidFill>
                      <a:srgbClr val="85888D"/>
                    </a:solidFill>
                    <a:prstDash val="solid"/>
                    <a:miter lim="400000"/>
                  </a:ln>
                  <a:effectLst/>
                </p:spPr>
                <p:txBody>
                  <a:bodyPr wrap="square" lIns="35719" tIns="35719" rIns="35719" bIns="35719" numCol="1" anchor="ctr">
                    <a:noAutofit/>
                  </a:bodyPr>
                  <a:lstStyle/>
                  <a:p>
                    <a:pPr algn="ctr" defTabSz="410751" fontAlgn="auto" hangingPunct="0">
                      <a:spcBef>
                        <a:spcPts val="0"/>
                      </a:spcBef>
                      <a:spcAft>
                        <a:spcPts val="0"/>
                      </a:spcAft>
                      <a:defRPr sz="2400">
                        <a:solidFill>
                          <a:srgbClr val="000000"/>
                        </a:solidFill>
                      </a:defRPr>
                    </a:pPr>
                    <a:endParaRPr sz="1687" kern="0">
                      <a:solidFill>
                        <a:srgbClr val="000000"/>
                      </a:solidFill>
                      <a:latin typeface="Helvetica Light"/>
                      <a:ea typeface="Helvetica Light"/>
                      <a:cs typeface="Helvetica Light"/>
                      <a:sym typeface="Helvetica Light"/>
                    </a:endParaRPr>
                  </a:p>
                </p:txBody>
              </p:sp>
              <p:sp>
                <p:nvSpPr>
                  <p:cNvPr id="583" name="Shape 583"/>
                  <p:cNvSpPr/>
                  <p:nvPr/>
                </p:nvSpPr>
                <p:spPr>
                  <a:xfrm>
                    <a:off x="79206" y="514425"/>
                    <a:ext cx="348422" cy="351157"/>
                  </a:xfrm>
                  <a:prstGeom prst="ellipse">
                    <a:avLst/>
                  </a:prstGeom>
                  <a:solidFill>
                    <a:srgbClr val="164F86"/>
                  </a:solidFill>
                  <a:ln w="25400" cap="flat">
                    <a:solidFill>
                      <a:srgbClr val="85888D"/>
                    </a:solidFill>
                    <a:prstDash val="solid"/>
                    <a:miter lim="400000"/>
                  </a:ln>
                  <a:effectLst/>
                </p:spPr>
                <p:txBody>
                  <a:bodyPr wrap="square" lIns="35719" tIns="35719" rIns="35719" bIns="35719" numCol="1" anchor="ctr">
                    <a:noAutofit/>
                  </a:bodyPr>
                  <a:lstStyle/>
                  <a:p>
                    <a:pPr algn="ctr" defTabSz="410751" fontAlgn="auto" hangingPunct="0">
                      <a:spcBef>
                        <a:spcPts val="0"/>
                      </a:spcBef>
                      <a:spcAft>
                        <a:spcPts val="0"/>
                      </a:spcAft>
                      <a:defRPr sz="2400">
                        <a:solidFill>
                          <a:srgbClr val="000000"/>
                        </a:solidFill>
                      </a:defRPr>
                    </a:pPr>
                    <a:endParaRPr sz="1687" kern="0">
                      <a:solidFill>
                        <a:srgbClr val="000000"/>
                      </a:solidFill>
                      <a:latin typeface="Helvetica Light"/>
                      <a:ea typeface="Helvetica Light"/>
                      <a:cs typeface="Helvetica Light"/>
                      <a:sym typeface="Helvetica Light"/>
                    </a:endParaRPr>
                  </a:p>
                </p:txBody>
              </p:sp>
            </p:grpSp>
            <p:grpSp>
              <p:nvGrpSpPr>
                <p:cNvPr id="588" name="Group 588"/>
                <p:cNvGrpSpPr/>
                <p:nvPr/>
              </p:nvGrpSpPr>
              <p:grpSpPr>
                <a:xfrm>
                  <a:off x="861172" y="0"/>
                  <a:ext cx="506835" cy="943115"/>
                  <a:chOff x="0" y="0"/>
                  <a:chExt cx="506834" cy="943114"/>
                </a:xfrm>
              </p:grpSpPr>
              <p:sp>
                <p:nvSpPr>
                  <p:cNvPr id="585" name="Shape 585"/>
                  <p:cNvSpPr/>
                  <p:nvPr/>
                </p:nvSpPr>
                <p:spPr>
                  <a:xfrm>
                    <a:off x="0" y="0"/>
                    <a:ext cx="506835" cy="943115"/>
                  </a:xfrm>
                  <a:prstGeom prst="roundRect">
                    <a:avLst>
                      <a:gd name="adj" fmla="val 42291"/>
                    </a:avLst>
                  </a:prstGeom>
                  <a:noFill/>
                  <a:ln w="25400" cap="flat">
                    <a:solidFill>
                      <a:srgbClr val="85888D"/>
                    </a:solidFill>
                    <a:prstDash val="solid"/>
                    <a:miter lim="400000"/>
                  </a:ln>
                  <a:effectLst/>
                </p:spPr>
                <p:txBody>
                  <a:bodyPr wrap="square" lIns="35719" tIns="35719" rIns="35719" bIns="35719" numCol="1" anchor="ctr">
                    <a:noAutofit/>
                  </a:bodyPr>
                  <a:lstStyle/>
                  <a:p>
                    <a:pPr algn="ctr" defTabSz="410751" fontAlgn="auto" hangingPunct="0">
                      <a:spcBef>
                        <a:spcPts val="0"/>
                      </a:spcBef>
                      <a:spcAft>
                        <a:spcPts val="0"/>
                      </a:spcAft>
                      <a:defRPr sz="2400">
                        <a:solidFill>
                          <a:srgbClr val="000000"/>
                        </a:solidFill>
                      </a:defRPr>
                    </a:pPr>
                    <a:endParaRPr sz="1687" kern="0">
                      <a:solidFill>
                        <a:srgbClr val="000000"/>
                      </a:solidFill>
                      <a:latin typeface="Helvetica Light"/>
                      <a:ea typeface="Helvetica Light"/>
                      <a:cs typeface="Helvetica Light"/>
                      <a:sym typeface="Helvetica Light"/>
                    </a:endParaRPr>
                  </a:p>
                </p:txBody>
              </p:sp>
              <p:sp>
                <p:nvSpPr>
                  <p:cNvPr id="586" name="Shape 586"/>
                  <p:cNvSpPr/>
                  <p:nvPr/>
                </p:nvSpPr>
                <p:spPr>
                  <a:xfrm>
                    <a:off x="79206" y="85737"/>
                    <a:ext cx="348422" cy="351157"/>
                  </a:xfrm>
                  <a:prstGeom prst="ellipse">
                    <a:avLst/>
                  </a:prstGeom>
                  <a:solidFill>
                    <a:srgbClr val="164F86"/>
                  </a:solidFill>
                  <a:ln w="25400" cap="flat">
                    <a:solidFill>
                      <a:srgbClr val="85888D"/>
                    </a:solidFill>
                    <a:prstDash val="solid"/>
                    <a:miter lim="400000"/>
                  </a:ln>
                  <a:effectLst/>
                </p:spPr>
                <p:txBody>
                  <a:bodyPr wrap="square" lIns="35719" tIns="35719" rIns="35719" bIns="35719" numCol="1" anchor="ctr">
                    <a:noAutofit/>
                  </a:bodyPr>
                  <a:lstStyle/>
                  <a:p>
                    <a:pPr algn="ctr" defTabSz="410751" fontAlgn="auto" hangingPunct="0">
                      <a:spcBef>
                        <a:spcPts val="0"/>
                      </a:spcBef>
                      <a:spcAft>
                        <a:spcPts val="0"/>
                      </a:spcAft>
                      <a:defRPr sz="2400">
                        <a:solidFill>
                          <a:srgbClr val="000000"/>
                        </a:solidFill>
                      </a:defRPr>
                    </a:pPr>
                    <a:endParaRPr sz="1687" kern="0">
                      <a:solidFill>
                        <a:srgbClr val="000000"/>
                      </a:solidFill>
                      <a:latin typeface="Helvetica Light"/>
                      <a:ea typeface="Helvetica Light"/>
                      <a:cs typeface="Helvetica Light"/>
                      <a:sym typeface="Helvetica Light"/>
                    </a:endParaRPr>
                  </a:p>
                </p:txBody>
              </p:sp>
              <p:sp>
                <p:nvSpPr>
                  <p:cNvPr id="587" name="Shape 587"/>
                  <p:cNvSpPr/>
                  <p:nvPr/>
                </p:nvSpPr>
                <p:spPr>
                  <a:xfrm>
                    <a:off x="79206" y="514425"/>
                    <a:ext cx="348422" cy="351157"/>
                  </a:xfrm>
                  <a:prstGeom prst="ellipse">
                    <a:avLst/>
                  </a:prstGeom>
                  <a:solidFill>
                    <a:srgbClr val="164F86"/>
                  </a:solidFill>
                  <a:ln w="25400" cap="flat">
                    <a:solidFill>
                      <a:srgbClr val="85888D"/>
                    </a:solidFill>
                    <a:prstDash val="solid"/>
                    <a:miter lim="400000"/>
                  </a:ln>
                  <a:effectLst/>
                </p:spPr>
                <p:txBody>
                  <a:bodyPr wrap="square" lIns="35719" tIns="35719" rIns="35719" bIns="35719" numCol="1" anchor="ctr">
                    <a:noAutofit/>
                  </a:bodyPr>
                  <a:lstStyle/>
                  <a:p>
                    <a:pPr algn="ctr" defTabSz="410751" fontAlgn="auto" hangingPunct="0">
                      <a:spcBef>
                        <a:spcPts val="0"/>
                      </a:spcBef>
                      <a:spcAft>
                        <a:spcPts val="0"/>
                      </a:spcAft>
                      <a:defRPr sz="2400">
                        <a:solidFill>
                          <a:srgbClr val="000000"/>
                        </a:solidFill>
                      </a:defRPr>
                    </a:pPr>
                    <a:endParaRPr sz="1687" kern="0">
                      <a:solidFill>
                        <a:srgbClr val="000000"/>
                      </a:solidFill>
                      <a:latin typeface="Helvetica Light"/>
                      <a:ea typeface="Helvetica Light"/>
                      <a:cs typeface="Helvetica Light"/>
                      <a:sym typeface="Helvetica Light"/>
                    </a:endParaRPr>
                  </a:p>
                </p:txBody>
              </p:sp>
            </p:grpSp>
            <p:sp>
              <p:nvSpPr>
                <p:cNvPr id="589" name="Shape 589"/>
                <p:cNvSpPr/>
                <p:nvPr/>
              </p:nvSpPr>
              <p:spPr>
                <a:xfrm>
                  <a:off x="526424" y="307226"/>
                  <a:ext cx="338003" cy="1"/>
                </a:xfrm>
                <a:prstGeom prst="line">
                  <a:avLst/>
                </a:prstGeom>
                <a:noFill/>
                <a:ln w="25400" cap="flat">
                  <a:solidFill>
                    <a:srgbClr val="85888D"/>
                  </a:solidFill>
                  <a:prstDash val="solid"/>
                  <a:miter lim="400000"/>
                  <a:tailEnd type="triangle" w="med" len="med"/>
                </a:ln>
                <a:effectLst/>
              </p:spPr>
              <p:txBody>
                <a:bodyPr wrap="square" lIns="35719" tIns="35719" rIns="35719" bIns="35719" numCol="1" anchor="ctr">
                  <a:noAutofit/>
                </a:bodyPr>
                <a:lstStyle/>
                <a:p>
                  <a:pPr algn="ctr" defTabSz="410751" fontAlgn="auto" hangingPunct="0">
                    <a:spcBef>
                      <a:spcPts val="0"/>
                    </a:spcBef>
                    <a:spcAft>
                      <a:spcPts val="0"/>
                    </a:spcAft>
                    <a:defRPr sz="2400">
                      <a:solidFill>
                        <a:srgbClr val="000000"/>
                      </a:solidFill>
                    </a:defRPr>
                  </a:pPr>
                  <a:endParaRPr sz="1687" kern="0">
                    <a:solidFill>
                      <a:srgbClr val="000000"/>
                    </a:solidFill>
                    <a:latin typeface="Helvetica Light"/>
                    <a:ea typeface="Helvetica Light"/>
                    <a:cs typeface="Helvetica Light"/>
                    <a:sym typeface="Helvetica Light"/>
                  </a:endParaRPr>
                </a:p>
              </p:txBody>
            </p:sp>
            <p:sp>
              <p:nvSpPr>
                <p:cNvPr id="590" name="Shape 590"/>
                <p:cNvSpPr/>
                <p:nvPr/>
              </p:nvSpPr>
              <p:spPr>
                <a:xfrm>
                  <a:off x="515002" y="621597"/>
                  <a:ext cx="338003" cy="1"/>
                </a:xfrm>
                <a:prstGeom prst="line">
                  <a:avLst/>
                </a:prstGeom>
                <a:noFill/>
                <a:ln w="25400" cap="flat">
                  <a:solidFill>
                    <a:srgbClr val="85888D"/>
                  </a:solidFill>
                  <a:prstDash val="solid"/>
                  <a:miter lim="400000"/>
                  <a:headEnd type="triangle" w="med" len="med"/>
                </a:ln>
                <a:effectLst/>
              </p:spPr>
              <p:txBody>
                <a:bodyPr wrap="square" lIns="35719" tIns="35719" rIns="35719" bIns="35719" numCol="1" anchor="ctr">
                  <a:noAutofit/>
                </a:bodyPr>
                <a:lstStyle/>
                <a:p>
                  <a:pPr algn="ctr" defTabSz="410751" fontAlgn="auto" hangingPunct="0">
                    <a:spcBef>
                      <a:spcPts val="0"/>
                    </a:spcBef>
                    <a:spcAft>
                      <a:spcPts val="0"/>
                    </a:spcAft>
                    <a:defRPr sz="2400">
                      <a:solidFill>
                        <a:srgbClr val="000000"/>
                      </a:solidFill>
                    </a:defRPr>
                  </a:pPr>
                  <a:endParaRPr sz="1687" kern="0">
                    <a:solidFill>
                      <a:srgbClr val="000000"/>
                    </a:solidFill>
                    <a:latin typeface="Helvetica Light"/>
                    <a:ea typeface="Helvetica Light"/>
                    <a:cs typeface="Helvetica Light"/>
                    <a:sym typeface="Helvetica Light"/>
                  </a:endParaRPr>
                </a:p>
              </p:txBody>
            </p:sp>
          </p:grpSp>
        </p:grpSp>
        <p:sp>
          <p:nvSpPr>
            <p:cNvPr id="593" name="Shape 593"/>
            <p:cNvSpPr/>
            <p:nvPr/>
          </p:nvSpPr>
          <p:spPr>
            <a:xfrm>
              <a:off x="640415" y="435412"/>
              <a:ext cx="404238" cy="1"/>
            </a:xfrm>
            <a:prstGeom prst="line">
              <a:avLst/>
            </a:prstGeom>
            <a:noFill/>
            <a:ln w="25400" cap="flat">
              <a:solidFill>
                <a:srgbClr val="85888D"/>
              </a:solidFill>
              <a:prstDash val="solid"/>
              <a:miter lim="400000"/>
              <a:tailEnd type="diamond" w="med" len="med"/>
            </a:ln>
            <a:effectLst/>
          </p:spPr>
          <p:txBody>
            <a:bodyPr wrap="square" lIns="35719" tIns="35719" rIns="35719" bIns="35719" numCol="1" anchor="ctr">
              <a:noAutofit/>
            </a:bodyPr>
            <a:lstStyle/>
            <a:p>
              <a:pPr algn="ctr" defTabSz="410751" fontAlgn="auto" hangingPunct="0">
                <a:spcBef>
                  <a:spcPts val="0"/>
                </a:spcBef>
                <a:spcAft>
                  <a:spcPts val="0"/>
                </a:spcAft>
                <a:defRPr sz="2400">
                  <a:solidFill>
                    <a:srgbClr val="000000"/>
                  </a:solidFill>
                </a:defRPr>
              </a:pPr>
              <a:endParaRPr sz="1687" kern="0">
                <a:solidFill>
                  <a:srgbClr val="000000"/>
                </a:solidFill>
                <a:latin typeface="Helvetica Light"/>
                <a:ea typeface="Helvetica Light"/>
                <a:cs typeface="Helvetica Light"/>
                <a:sym typeface="Helvetica Light"/>
              </a:endParaRPr>
            </a:p>
          </p:txBody>
        </p:sp>
        <p:sp>
          <p:nvSpPr>
            <p:cNvPr id="594" name="Shape 594"/>
            <p:cNvSpPr/>
            <p:nvPr/>
          </p:nvSpPr>
          <p:spPr>
            <a:xfrm>
              <a:off x="203200" y="33842"/>
              <a:ext cx="396692" cy="71805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lgn="l" defTabSz="914400">
                <a:spcBef>
                  <a:spcPts val="500"/>
                </a:spcBef>
                <a:defRPr sz="4000">
                  <a:solidFill>
                    <a:srgbClr val="000000"/>
                  </a:solidFill>
                  <a:latin typeface="Avenir Book Oblique"/>
                  <a:ea typeface="Avenir Book Oblique"/>
                  <a:cs typeface="Avenir Book Oblique"/>
                  <a:sym typeface="Avenir Book Oblique"/>
                </a:defRPr>
              </a:lvl1pPr>
            </a:lstStyle>
            <a:p>
              <a:pPr fontAlgn="auto" hangingPunct="0">
                <a:spcAft>
                  <a:spcPts val="0"/>
                </a:spcAft>
                <a:defRPr>
                  <a:latin typeface="Avenir Book"/>
                  <a:ea typeface="Avenir Book"/>
                  <a:cs typeface="Avenir Book"/>
                  <a:sym typeface="Avenir Book"/>
                </a:defRPr>
              </a:pPr>
              <a:r>
                <a:rPr sz="2812" kern="0"/>
                <a:t>P</a:t>
              </a:r>
            </a:p>
          </p:txBody>
        </p:sp>
      </p:grpSp>
      <p:sp>
        <p:nvSpPr>
          <p:cNvPr id="596" name="Shape 596"/>
          <p:cNvSpPr/>
          <p:nvPr/>
        </p:nvSpPr>
        <p:spPr>
          <a:xfrm>
            <a:off x="980858" y="2199701"/>
            <a:ext cx="3212225" cy="482204"/>
          </a:xfrm>
          <a:prstGeom prst="rect">
            <a:avLst/>
          </a:prstGeom>
          <a:solidFill>
            <a:srgbClr val="7A81FF">
              <a:alpha val="29943"/>
            </a:srgbClr>
          </a:solidFill>
          <a:ln w="12700">
            <a:miter lim="400000"/>
          </a:ln>
          <a:extLst>
            <a:ext uri="{C572A759-6A51-4108-AA02-DFA0A04FC94B}">
              <ma14:wrappingTextBoxFlag xmlns="" xmlns:ma14="http://schemas.microsoft.com/office/mac/drawingml/2011/main" val="1"/>
            </a:ext>
          </a:extLst>
        </p:spPr>
        <p:txBody>
          <a:bodyPr lIns="45719" tIns="45719" rIns="45719" bIns="45719"/>
          <a:lstStyle>
            <a:lvl1pPr defTabSz="914400">
              <a:spcBef>
                <a:spcPts val="500"/>
              </a:spcBef>
              <a:defRPr sz="3200">
                <a:solidFill>
                  <a:srgbClr val="000000"/>
                </a:solidFill>
                <a:latin typeface="Avenir Heavy"/>
                <a:ea typeface="Avenir Heavy"/>
                <a:cs typeface="Avenir Heavy"/>
                <a:sym typeface="Avenir Heavy"/>
              </a:defRPr>
            </a:lvl1pPr>
          </a:lstStyle>
          <a:p>
            <a:pPr algn="ctr" fontAlgn="auto" hangingPunct="0">
              <a:spcAft>
                <a:spcPts val="0"/>
              </a:spcAft>
            </a:pPr>
            <a:r>
              <a:rPr sz="2250" kern="0" dirty="0"/>
              <a:t>Bidirectional </a:t>
            </a:r>
            <a:r>
              <a:rPr lang="en-US" sz="2250" kern="0" dirty="0"/>
              <a:t>LSTM</a:t>
            </a:r>
            <a:r>
              <a:rPr sz="2250" kern="0" dirty="0"/>
              <a:t>s</a:t>
            </a:r>
          </a:p>
        </p:txBody>
      </p:sp>
      <p:sp>
        <p:nvSpPr>
          <p:cNvPr id="597" name="Shape 597"/>
          <p:cNvSpPr/>
          <p:nvPr/>
        </p:nvSpPr>
        <p:spPr>
          <a:xfrm>
            <a:off x="1215289" y="5040922"/>
            <a:ext cx="2743363" cy="532059"/>
          </a:xfrm>
          <a:prstGeom prst="rect">
            <a:avLst/>
          </a:prstGeom>
          <a:solidFill>
            <a:srgbClr val="FF7E79">
              <a:alpha val="30650"/>
            </a:srgbClr>
          </a:solidFill>
          <a:ln w="12700">
            <a:miter lim="400000"/>
          </a:ln>
          <a:extLst>
            <a:ext uri="{C572A759-6A51-4108-AA02-DFA0A04FC94B}">
              <ma14:wrappingTextBoxFlag xmlns="" xmlns:ma14="http://schemas.microsoft.com/office/mac/drawingml/2011/main" val="1"/>
            </a:ext>
          </a:extLst>
        </p:spPr>
        <p:txBody>
          <a:bodyPr lIns="45719" tIns="45719" rIns="45719" bIns="45719"/>
          <a:lstStyle>
            <a:lvl1pPr defTabSz="914400">
              <a:spcBef>
                <a:spcPts val="500"/>
              </a:spcBef>
              <a:defRPr sz="3200">
                <a:solidFill>
                  <a:srgbClr val="000000"/>
                </a:solidFill>
                <a:latin typeface="Avenir Heavy"/>
                <a:ea typeface="Avenir Heavy"/>
                <a:cs typeface="Avenir Heavy"/>
                <a:sym typeface="Avenir Heavy"/>
              </a:defRPr>
            </a:lvl1pPr>
          </a:lstStyle>
          <a:p>
            <a:pPr algn="ctr" fontAlgn="auto" hangingPunct="0">
              <a:spcAft>
                <a:spcPts val="0"/>
              </a:spcAft>
            </a:pPr>
            <a:r>
              <a:rPr sz="2250" kern="0"/>
              <a:t>Attention</a:t>
            </a:r>
          </a:p>
        </p:txBody>
      </p:sp>
      <p:grpSp>
        <p:nvGrpSpPr>
          <p:cNvPr id="600" name="Group 600"/>
          <p:cNvGrpSpPr/>
          <p:nvPr/>
        </p:nvGrpSpPr>
        <p:grpSpPr>
          <a:xfrm>
            <a:off x="1123199" y="5691758"/>
            <a:ext cx="2927517" cy="487495"/>
            <a:chOff x="0" y="0"/>
            <a:chExt cx="4163579" cy="693324"/>
          </a:xfrm>
        </p:grpSpPr>
        <p:pic>
          <p:nvPicPr>
            <p:cNvPr id="598" name="Screen Shot 2016-05-05 at 4.12.00 AM.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0" y="0"/>
              <a:ext cx="4163580" cy="687833"/>
            </a:xfrm>
            <a:prstGeom prst="rect">
              <a:avLst/>
            </a:prstGeom>
            <a:ln w="12700" cap="flat">
              <a:noFill/>
              <a:miter lim="400000"/>
            </a:ln>
            <a:effectLst/>
          </p:spPr>
        </p:pic>
        <p:sp>
          <p:nvSpPr>
            <p:cNvPr id="599" name="Shape 599"/>
            <p:cNvSpPr/>
            <p:nvPr/>
          </p:nvSpPr>
          <p:spPr>
            <a:xfrm>
              <a:off x="1254692" y="7849"/>
              <a:ext cx="2658534" cy="685476"/>
            </a:xfrm>
            <a:prstGeom prst="rect">
              <a:avLst/>
            </a:prstGeom>
            <a:noFill/>
            <a:ln w="50800" cap="flat">
              <a:solidFill>
                <a:srgbClr val="FF2600">
                  <a:alpha val="63561"/>
                </a:srgbClr>
              </a:solidFill>
              <a:prstDash val="solid"/>
              <a:miter lim="400000"/>
            </a:ln>
            <a:effectLst/>
          </p:spPr>
          <p:txBody>
            <a:bodyPr wrap="square" lIns="45719" tIns="45719" rIns="45719" bIns="45719" numCol="1" anchor="t">
              <a:noAutofit/>
            </a:bodyPr>
            <a:lstStyle/>
            <a:p>
              <a:pPr defTabSz="642915" fontAlgn="auto" hangingPunct="0">
                <a:spcBef>
                  <a:spcPts val="352"/>
                </a:spcBef>
                <a:spcAft>
                  <a:spcPts val="0"/>
                </a:spcAft>
                <a:buClr>
                  <a:srgbClr val="CC0000"/>
                </a:buClr>
                <a:defRPr sz="3200">
                  <a:solidFill>
                    <a:srgbClr val="FF2600"/>
                  </a:solidFill>
                  <a:latin typeface="Avenir Book"/>
                  <a:ea typeface="Avenir Book"/>
                  <a:cs typeface="Avenir Book"/>
                  <a:sym typeface="Avenir Book"/>
                </a:defRPr>
              </a:pPr>
              <a:endParaRPr sz="2250" kern="0">
                <a:solidFill>
                  <a:srgbClr val="FF2600"/>
                </a:solidFill>
                <a:latin typeface="Avenir Book"/>
                <a:ea typeface="Avenir Book"/>
                <a:cs typeface="Avenir Book"/>
                <a:sym typeface="Avenir Book"/>
              </a:endParaRPr>
            </a:p>
          </p:txBody>
        </p:sp>
      </p:grpSp>
      <p:pic>
        <p:nvPicPr>
          <p:cNvPr id="601" name="pasted-image.pdf"/>
          <p:cNvPicPr>
            <a:picLocks noChangeAspect="1"/>
          </p:cNvPicPr>
          <p:nvPr/>
        </p:nvPicPr>
        <p:blipFill>
          <a:blip r:embed="rId3"/>
          <a:stretch>
            <a:fillRect/>
          </a:stretch>
        </p:blipFill>
        <p:spPr>
          <a:xfrm>
            <a:off x="5197638" y="2496510"/>
            <a:ext cx="120324" cy="137514"/>
          </a:xfrm>
          <a:prstGeom prst="rect">
            <a:avLst/>
          </a:prstGeom>
          <a:ln w="12700">
            <a:miter lim="400000"/>
          </a:ln>
        </p:spPr>
      </p:pic>
      <p:pic>
        <p:nvPicPr>
          <p:cNvPr id="602" name="pasted-image.pdf"/>
          <p:cNvPicPr>
            <a:picLocks noChangeAspect="1"/>
          </p:cNvPicPr>
          <p:nvPr/>
        </p:nvPicPr>
        <p:blipFill>
          <a:blip r:embed="rId4"/>
          <a:stretch>
            <a:fillRect/>
          </a:stretch>
        </p:blipFill>
        <p:spPr>
          <a:xfrm>
            <a:off x="7774609" y="3652881"/>
            <a:ext cx="187524" cy="206276"/>
          </a:xfrm>
          <a:prstGeom prst="rect">
            <a:avLst/>
          </a:prstGeom>
          <a:ln w="12700">
            <a:miter lim="400000"/>
          </a:ln>
        </p:spPr>
      </p:pic>
      <p:pic>
        <p:nvPicPr>
          <p:cNvPr id="603" name="Screen Shot 2017-03-30 at 11.06.02 AM.png"/>
          <p:cNvPicPr>
            <a:picLocks noChangeAspect="1"/>
          </p:cNvPicPr>
          <p:nvPr/>
        </p:nvPicPr>
        <p:blipFill>
          <a:blip r:embed="rId5"/>
          <a:stretch>
            <a:fillRect/>
          </a:stretch>
        </p:blipFill>
        <p:spPr>
          <a:xfrm>
            <a:off x="3411141" y="4218959"/>
            <a:ext cx="3019380" cy="1804112"/>
          </a:xfrm>
          <a:prstGeom prst="rect">
            <a:avLst/>
          </a:prstGeom>
          <a:ln w="12700">
            <a:miter lim="400000"/>
          </a:ln>
        </p:spPr>
      </p:pic>
      <p:grpSp>
        <p:nvGrpSpPr>
          <p:cNvPr id="606" name="Group 606"/>
          <p:cNvGrpSpPr/>
          <p:nvPr/>
        </p:nvGrpSpPr>
        <p:grpSpPr>
          <a:xfrm>
            <a:off x="913104" y="6227861"/>
            <a:ext cx="3360289" cy="461601"/>
            <a:chOff x="0" y="14656"/>
            <a:chExt cx="4779076" cy="656497"/>
          </a:xfrm>
        </p:grpSpPr>
        <p:sp>
          <p:nvSpPr>
            <p:cNvPr id="604" name="Shape 604"/>
            <p:cNvSpPr/>
            <p:nvPr/>
          </p:nvSpPr>
          <p:spPr>
            <a:xfrm>
              <a:off x="0" y="406403"/>
              <a:ext cx="652274"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defTabSz="410751" fontAlgn="auto" hangingPunct="0">
                <a:spcBef>
                  <a:spcPts val="0"/>
                </a:spcBef>
                <a:spcAft>
                  <a:spcPts val="0"/>
                </a:spcAft>
                <a:defRPr sz="2400">
                  <a:solidFill>
                    <a:srgbClr val="000000"/>
                  </a:solidFill>
                </a:defRPr>
              </a:pPr>
              <a:endParaRPr sz="1687" kern="0">
                <a:solidFill>
                  <a:srgbClr val="000000"/>
                </a:solidFill>
                <a:latin typeface="Helvetica Light"/>
                <a:ea typeface="Helvetica Light"/>
                <a:cs typeface="Helvetica Light"/>
                <a:sym typeface="Helvetica Light"/>
              </a:endParaRPr>
            </a:p>
          </p:txBody>
        </p:sp>
        <p:sp>
          <p:nvSpPr>
            <p:cNvPr id="605" name="Shape 605"/>
            <p:cNvSpPr/>
            <p:nvPr/>
          </p:nvSpPr>
          <p:spPr>
            <a:xfrm>
              <a:off x="825857" y="14656"/>
              <a:ext cx="3953219" cy="65649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p>
              <a:pPr algn="ctr" defTabSz="410751" fontAlgn="auto" hangingPunct="0">
                <a:spcBef>
                  <a:spcPts val="0"/>
                </a:spcBef>
                <a:spcAft>
                  <a:spcPts val="0"/>
                </a:spcAft>
                <a:defRPr sz="3600">
                  <a:solidFill>
                    <a:srgbClr val="000000"/>
                  </a:solidFill>
                </a:defRPr>
              </a:pPr>
              <a:r>
                <a:rPr sz="2531" kern="0">
                  <a:solidFill>
                    <a:srgbClr val="000000"/>
                  </a:solidFill>
                  <a:latin typeface="Helvetica Light"/>
                  <a:ea typeface="Helvetica Light"/>
                  <a:cs typeface="Helvetica Light"/>
                  <a:sym typeface="Helvetica Light"/>
                </a:rPr>
                <a:t>predict </a:t>
              </a:r>
              <a:r>
                <a:rPr sz="2531" b="1" kern="0">
                  <a:solidFill>
                    <a:srgbClr val="000000"/>
                  </a:solidFill>
                  <a:latin typeface="Helvetica"/>
                  <a:ea typeface="Helvetica"/>
                  <a:cs typeface="Helvetica"/>
                  <a:sym typeface="Helvetica"/>
                </a:rPr>
                <a:t>start</a:t>
              </a:r>
              <a:r>
                <a:rPr sz="2531" kern="0">
                  <a:solidFill>
                    <a:srgbClr val="000000"/>
                  </a:solidFill>
                  <a:latin typeface="Helvetica Light"/>
                  <a:ea typeface="Helvetica Light"/>
                  <a:cs typeface="Helvetica Light"/>
                  <a:sym typeface="Helvetica Light"/>
                </a:rPr>
                <a:t> token</a:t>
              </a:r>
            </a:p>
          </p:txBody>
        </p:sp>
      </p:grpSp>
      <p:grpSp>
        <p:nvGrpSpPr>
          <p:cNvPr id="609" name="Group 609"/>
          <p:cNvGrpSpPr/>
          <p:nvPr/>
        </p:nvGrpSpPr>
        <p:grpSpPr>
          <a:xfrm>
            <a:off x="5570935" y="5045273"/>
            <a:ext cx="2746853" cy="1030269"/>
            <a:chOff x="0" y="-112663"/>
            <a:chExt cx="3906635" cy="1465269"/>
          </a:xfrm>
        </p:grpSpPr>
        <p:pic>
          <p:nvPicPr>
            <p:cNvPr id="607" name="pasted-image.pdf"/>
            <p:cNvPicPr>
              <a:picLocks noChangeAspect="1"/>
            </p:cNvPicPr>
            <p:nvPr/>
          </p:nvPicPr>
          <p:blipFill>
            <a:blip r:embed="rId6"/>
            <a:stretch>
              <a:fillRect/>
            </a:stretch>
          </p:blipFill>
          <p:spPr>
            <a:xfrm>
              <a:off x="0" y="972599"/>
              <a:ext cx="3653907" cy="380007"/>
            </a:xfrm>
            <a:prstGeom prst="rect">
              <a:avLst/>
            </a:prstGeom>
            <a:ln w="12700" cap="flat">
              <a:noFill/>
              <a:miter lim="400000"/>
            </a:ln>
            <a:effectLst/>
          </p:spPr>
        </p:pic>
        <p:sp>
          <p:nvSpPr>
            <p:cNvPr id="608" name="Shape 608"/>
            <p:cNvSpPr/>
            <p:nvPr/>
          </p:nvSpPr>
          <p:spPr>
            <a:xfrm>
              <a:off x="4964" y="-112664"/>
              <a:ext cx="3901672" cy="756706"/>
            </a:xfrm>
            <a:prstGeom prst="rect">
              <a:avLst/>
            </a:prstGeom>
            <a:solidFill>
              <a:srgbClr val="76D6FF">
                <a:alpha val="30000"/>
              </a:srgbClr>
            </a:solid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noAutofit/>
            </a:bodyPr>
            <a:lstStyle>
              <a:lvl1pPr defTabSz="914400">
                <a:spcBef>
                  <a:spcPts val="500"/>
                </a:spcBef>
                <a:defRPr sz="3200">
                  <a:solidFill>
                    <a:srgbClr val="000000"/>
                  </a:solidFill>
                  <a:latin typeface="Avenir Heavy"/>
                  <a:ea typeface="Avenir Heavy"/>
                  <a:cs typeface="Avenir Heavy"/>
                  <a:sym typeface="Avenir Heavy"/>
                </a:defRPr>
              </a:lvl1pPr>
            </a:lstStyle>
            <a:p>
              <a:pPr algn="ctr" fontAlgn="auto" hangingPunct="0">
                <a:spcAft>
                  <a:spcPts val="0"/>
                </a:spcAft>
              </a:pPr>
              <a:r>
                <a:rPr sz="2250" kern="0"/>
                <a:t>Attention</a:t>
              </a:r>
            </a:p>
          </p:txBody>
        </p:sp>
      </p:grpSp>
      <p:grpSp>
        <p:nvGrpSpPr>
          <p:cNvPr id="612" name="Group 612"/>
          <p:cNvGrpSpPr/>
          <p:nvPr/>
        </p:nvGrpSpPr>
        <p:grpSpPr>
          <a:xfrm>
            <a:off x="5145776" y="6155826"/>
            <a:ext cx="3297771" cy="461601"/>
            <a:chOff x="0" y="14656"/>
            <a:chExt cx="4690162" cy="656497"/>
          </a:xfrm>
        </p:grpSpPr>
        <p:sp>
          <p:nvSpPr>
            <p:cNvPr id="610" name="Shape 610"/>
            <p:cNvSpPr/>
            <p:nvPr/>
          </p:nvSpPr>
          <p:spPr>
            <a:xfrm>
              <a:off x="0" y="406403"/>
              <a:ext cx="652274"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defTabSz="410751" fontAlgn="auto" hangingPunct="0">
                <a:spcBef>
                  <a:spcPts val="0"/>
                </a:spcBef>
                <a:spcAft>
                  <a:spcPts val="0"/>
                </a:spcAft>
                <a:defRPr sz="2400">
                  <a:solidFill>
                    <a:srgbClr val="000000"/>
                  </a:solidFill>
                </a:defRPr>
              </a:pPr>
              <a:endParaRPr sz="1687" kern="0">
                <a:solidFill>
                  <a:srgbClr val="000000"/>
                </a:solidFill>
                <a:latin typeface="Helvetica Light"/>
                <a:ea typeface="Helvetica Light"/>
                <a:cs typeface="Helvetica Light"/>
                <a:sym typeface="Helvetica Light"/>
              </a:endParaRPr>
            </a:p>
          </p:txBody>
        </p:sp>
        <p:sp>
          <p:nvSpPr>
            <p:cNvPr id="611" name="Shape 611"/>
            <p:cNvSpPr/>
            <p:nvPr/>
          </p:nvSpPr>
          <p:spPr>
            <a:xfrm>
              <a:off x="914769" y="14656"/>
              <a:ext cx="3775393" cy="65649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p>
              <a:pPr algn="ctr" defTabSz="410751" fontAlgn="auto" hangingPunct="0">
                <a:spcBef>
                  <a:spcPts val="0"/>
                </a:spcBef>
                <a:spcAft>
                  <a:spcPts val="0"/>
                </a:spcAft>
                <a:defRPr sz="3600">
                  <a:solidFill>
                    <a:srgbClr val="000000"/>
                  </a:solidFill>
                </a:defRPr>
              </a:pPr>
              <a:r>
                <a:rPr sz="2531" kern="0">
                  <a:solidFill>
                    <a:srgbClr val="000000"/>
                  </a:solidFill>
                  <a:latin typeface="Helvetica Light"/>
                  <a:ea typeface="Helvetica Light"/>
                  <a:cs typeface="Helvetica Light"/>
                  <a:sym typeface="Helvetica Light"/>
                </a:rPr>
                <a:t>predict </a:t>
              </a:r>
              <a:r>
                <a:rPr sz="2531" b="1" kern="0">
                  <a:solidFill>
                    <a:srgbClr val="000000"/>
                  </a:solidFill>
                  <a:latin typeface="Helvetica"/>
                  <a:ea typeface="Helvetica"/>
                  <a:cs typeface="Helvetica"/>
                  <a:sym typeface="Helvetica"/>
                </a:rPr>
                <a:t>end</a:t>
              </a:r>
              <a:r>
                <a:rPr sz="2531" kern="0">
                  <a:solidFill>
                    <a:srgbClr val="000000"/>
                  </a:solidFill>
                  <a:latin typeface="Helvetica Light"/>
                  <a:ea typeface="Helvetica Light"/>
                  <a:cs typeface="Helvetica Light"/>
                  <a:sym typeface="Helvetica Light"/>
                </a:rPr>
                <a:t> token</a:t>
              </a:r>
            </a:p>
          </p:txBody>
        </p:sp>
      </p:grpSp>
    </p:spTree>
    <p:extLst>
      <p:ext uri="{BB962C8B-B14F-4D97-AF65-F5344CB8AC3E}">
        <p14:creationId xmlns:p14="http://schemas.microsoft.com/office/powerpoint/2010/main" val="3196521555"/>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iterate>
                                    <p:tmAbs val="0"/>
                                  </p:iterate>
                                  <p:childTnLst>
                                    <p:set>
                                      <p:cBhvr>
                                        <p:cTn id="6" fill="hold">
                                          <p:stCondLst>
                                            <p:cond delay="0"/>
                                          </p:stCondLst>
                                        </p:cTn>
                                        <p:tgtEl>
                                          <p:spTgt spid="537"/>
                                        </p:tgtEl>
                                        <p:attrNameLst>
                                          <p:attrName>style.visibility</p:attrName>
                                        </p:attrNameLst>
                                      </p:cBhvr>
                                      <p:to>
                                        <p:strVal val="hidden"/>
                                      </p:to>
                                    </p:set>
                                  </p:childTnLst>
                                </p:cTn>
                              </p:par>
                            </p:childTnLst>
                          </p:cTn>
                        </p:par>
                        <p:par>
                          <p:cTn id="7" fill="hold">
                            <p:stCondLst>
                              <p:cond delay="0"/>
                            </p:stCondLst>
                            <p:childTnLst>
                              <p:par>
                                <p:cTn id="8" presetID="1" presetClass="exit" presetSubtype="0" fill="hold" grpId="0" nodeType="afterEffect">
                                  <p:stCondLst>
                                    <p:cond delay="0"/>
                                  </p:stCondLst>
                                  <p:iterate>
                                    <p:tmAbs val="0"/>
                                  </p:iterate>
                                  <p:childTnLst>
                                    <p:set>
                                      <p:cBhvr>
                                        <p:cTn id="9" fill="hold">
                                          <p:stCondLst>
                                            <p:cond delay="0"/>
                                          </p:stCondLst>
                                        </p:cTn>
                                        <p:tgtEl>
                                          <p:spTgt spid="603"/>
                                        </p:tgtEl>
                                        <p:attrNameLst>
                                          <p:attrName>style.visibility</p:attrName>
                                        </p:attrNameLst>
                                      </p:cBhvr>
                                      <p:to>
                                        <p:strVal val="hidden"/>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597"/>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536"/>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60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6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609"/>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iterate>
                                    <p:tmAbs val="0"/>
                                  </p:iterate>
                                  <p:childTnLst>
                                    <p:set>
                                      <p:cBhvr>
                                        <p:cTn id="29" fill="hold"/>
                                        <p:tgtEl>
                                          <p:spTgt spid="6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6" grpId="0" animBg="1" advAuto="0"/>
      <p:bldP spid="537" grpId="0" animBg="1" advAuto="0"/>
      <p:bldP spid="597" grpId="0" animBg="1" advAuto="0"/>
      <p:bldP spid="600" grpId="0" animBg="1" advAuto="0"/>
      <p:bldP spid="603" grpId="0" animBg="1" advAuto="0"/>
      <p:bldP spid="606" grpId="0" animBg="1" advAuto="0"/>
      <p:bldP spid="609" grpId="0" animBg="1" advAuto="0"/>
      <p:bldP spid="612" grpId="0" animBg="1" advAuto="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 name="Shape 650"/>
          <p:cNvSpPr>
            <a:spLocks noGrp="1"/>
          </p:cNvSpPr>
          <p:nvPr>
            <p:ph type="title"/>
          </p:nvPr>
        </p:nvSpPr>
        <p:spPr>
          <a:prstGeom prst="rect">
            <a:avLst/>
          </a:prstGeom>
        </p:spPr>
        <p:txBody>
          <a:bodyPr/>
          <a:lstStyle/>
          <a:p>
            <a:r>
              <a:rPr lang="en-US" dirty="0" err="1"/>
              <a:t>SQuAD</a:t>
            </a:r>
            <a:r>
              <a:rPr lang="en-US" dirty="0"/>
              <a:t> </a:t>
            </a:r>
            <a:r>
              <a:rPr dirty="0"/>
              <a:t>Results </a:t>
            </a:r>
            <a:r>
              <a:rPr sz="3375" dirty="0"/>
              <a:t>(single model)</a:t>
            </a:r>
          </a:p>
        </p:txBody>
      </p:sp>
      <p:sp>
        <p:nvSpPr>
          <p:cNvPr id="649" name="Shape 649"/>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smtClean="0"/>
              <a:pPr/>
              <a:t>64</a:t>
            </a:fld>
            <a:endParaRPr/>
          </a:p>
        </p:txBody>
      </p:sp>
      <p:graphicFrame>
        <p:nvGraphicFramePr>
          <p:cNvPr id="651" name="Table 651"/>
          <p:cNvGraphicFramePr/>
          <p:nvPr/>
        </p:nvGraphicFramePr>
        <p:xfrm>
          <a:off x="706943" y="1524000"/>
          <a:ext cx="7908706" cy="5130716"/>
        </p:xfrm>
        <a:graphic>
          <a:graphicData uri="http://schemas.openxmlformats.org/drawingml/2006/table">
            <a:tbl>
              <a:tblPr firstRow="1" firstCol="1"/>
              <a:tblGrid>
                <a:gridCol w="5860131">
                  <a:extLst>
                    <a:ext uri="{9D8B030D-6E8A-4147-A177-3AD203B41FA5}">
                      <a16:colId xmlns:a16="http://schemas.microsoft.com/office/drawing/2014/main" val="20000"/>
                    </a:ext>
                  </a:extLst>
                </a:gridCol>
                <a:gridCol w="2048575">
                  <a:extLst>
                    <a:ext uri="{9D8B030D-6E8A-4147-A177-3AD203B41FA5}">
                      <a16:colId xmlns:a16="http://schemas.microsoft.com/office/drawing/2014/main" val="20001"/>
                    </a:ext>
                  </a:extLst>
                </a:gridCol>
              </a:tblGrid>
              <a:tr h="544343">
                <a:tc>
                  <a:txBody>
                    <a:bodyPr/>
                    <a:lstStyle/>
                    <a:p>
                      <a:pPr algn="ctr">
                        <a:defRPr sz="2400" b="0">
                          <a:solidFill>
                            <a:srgbClr val="000000"/>
                          </a:solidFill>
                          <a:latin typeface="Avenir Book"/>
                          <a:ea typeface="Avenir Book"/>
                          <a:cs typeface="Avenir Book"/>
                          <a:sym typeface="Avenir Book"/>
                        </a:defRPr>
                      </a:pPr>
                      <a:endParaRPr sz="1700"/>
                    </a:p>
                  </a:txBody>
                  <a:tcPr marL="35719" marR="35719" marT="35719" marB="35719" anchor="ctr" horzOverflow="overflow">
                    <a:lnL w="0">
                      <a:miter lim="400000"/>
                    </a:lnL>
                    <a:lnR w="0">
                      <a:miter lim="400000"/>
                    </a:lnR>
                    <a:lnT w="12700">
                      <a:solidFill>
                        <a:srgbClr val="000000"/>
                      </a:solidFill>
                      <a:custDash>
                        <a:ds d="200000" sp="200000"/>
                      </a:custDash>
                      <a:miter lim="400000"/>
                    </a:lnT>
                    <a:lnB w="12700">
                      <a:solidFill>
                        <a:srgbClr val="000000"/>
                      </a:solidFill>
                      <a:miter lim="400000"/>
                    </a:lnB>
                  </a:tcPr>
                </a:tc>
                <a:tc>
                  <a:txBody>
                    <a:bodyPr/>
                    <a:lstStyle/>
                    <a:p>
                      <a:pPr algn="ctr">
                        <a:defRPr b="0">
                          <a:solidFill>
                            <a:srgbClr val="000000"/>
                          </a:solidFill>
                        </a:defRPr>
                      </a:pPr>
                      <a:r>
                        <a:rPr sz="2000">
                          <a:latin typeface="Avenir Book"/>
                          <a:ea typeface="Avenir Book"/>
                          <a:cs typeface="Avenir Book"/>
                          <a:sym typeface="Avenir Book"/>
                        </a:rPr>
                        <a:t>F1</a:t>
                      </a:r>
                    </a:p>
                  </a:txBody>
                  <a:tcPr marL="35719" marR="35719" marT="35719" marB="35719" anchor="ctr" horzOverflow="overflow">
                    <a:lnL w="0">
                      <a:miter lim="400000"/>
                    </a:lnL>
                    <a:lnR w="12700">
                      <a:solidFill>
                        <a:srgbClr val="000000"/>
                      </a:solidFill>
                      <a:miter lim="400000"/>
                    </a:lnR>
                    <a:lnT w="12700">
                      <a:solidFill>
                        <a:srgbClr val="000000"/>
                      </a:solidFill>
                      <a:custDash>
                        <a:ds d="200000" sp="200000"/>
                      </a:custDash>
                      <a:miter lim="400000"/>
                    </a:lnT>
                    <a:lnB w="12700">
                      <a:solidFill>
                        <a:srgbClr val="000000"/>
                      </a:solidFill>
                      <a:miter lim="400000"/>
                    </a:lnB>
                  </a:tcPr>
                </a:tc>
                <a:extLst>
                  <a:ext uri="{0D108BD9-81ED-4DB2-BD59-A6C34878D82A}">
                    <a16:rowId xmlns:a16="http://schemas.microsoft.com/office/drawing/2014/main" val="10000"/>
                  </a:ext>
                </a:extLst>
              </a:tr>
              <a:tr h="416943">
                <a:tc>
                  <a:txBody>
                    <a:bodyPr/>
                    <a:lstStyle/>
                    <a:p>
                      <a:pPr algn="ctr">
                        <a:defRPr b="0">
                          <a:solidFill>
                            <a:srgbClr val="000000"/>
                          </a:solidFill>
                        </a:defRPr>
                      </a:pPr>
                      <a:r>
                        <a:rPr sz="1700">
                          <a:latin typeface="Avenir Book"/>
                          <a:ea typeface="Avenir Book"/>
                          <a:cs typeface="Avenir Book"/>
                          <a:sym typeface="Avenir Book"/>
                        </a:rPr>
                        <a:t>Logistic regression</a:t>
                      </a:r>
                    </a:p>
                  </a:txBody>
                  <a:tcPr marL="35719" marR="35719" marT="35719" marB="35719" anchor="ctr" horzOverflow="overflow">
                    <a:lnL w="0">
                      <a:miter lim="400000"/>
                    </a:lnL>
                    <a:lnR w="12700">
                      <a:solidFill>
                        <a:srgbClr val="000000"/>
                      </a:solidFill>
                      <a:miter lim="400000"/>
                    </a:lnR>
                    <a:lnT w="12700">
                      <a:solidFill>
                        <a:srgbClr val="000000"/>
                      </a:solidFill>
                      <a:miter lim="400000"/>
                    </a:lnT>
                    <a:lnB w="12700">
                      <a:solidFill>
                        <a:srgbClr val="000000"/>
                      </a:solidFill>
                      <a:custDash>
                        <a:ds d="200000" sp="200000"/>
                      </a:custDash>
                      <a:miter lim="400000"/>
                    </a:lnB>
                    <a:solidFill>
                      <a:srgbClr val="76D6FF">
                        <a:alpha val="30000"/>
                      </a:srgbClr>
                    </a:solidFill>
                  </a:tcPr>
                </a:tc>
                <a:tc>
                  <a:txBody>
                    <a:bodyPr/>
                    <a:lstStyle/>
                    <a:p>
                      <a:pPr algn="ctr">
                        <a:defRPr>
                          <a:solidFill>
                            <a:srgbClr val="000000"/>
                          </a:solidFill>
                        </a:defRPr>
                      </a:pPr>
                      <a:r>
                        <a:rPr sz="1800">
                          <a:latin typeface="Avenir Book"/>
                          <a:ea typeface="Avenir Book"/>
                          <a:cs typeface="Avenir Book"/>
                          <a:sym typeface="Avenir Book"/>
                        </a:rPr>
                        <a:t>51.0</a:t>
                      </a:r>
                    </a:p>
                  </a:txBody>
                  <a:tcPr marL="35719" marR="35719" marT="35719" marB="35719"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custDash>
                        <a:ds d="200000" sp="200000"/>
                      </a:custDash>
                      <a:miter lim="400000"/>
                    </a:lnB>
                    <a:solidFill>
                      <a:srgbClr val="76D6FF">
                        <a:alpha val="30000"/>
                      </a:srgbClr>
                    </a:solidFill>
                  </a:tcPr>
                </a:tc>
                <a:extLst>
                  <a:ext uri="{0D108BD9-81ED-4DB2-BD59-A6C34878D82A}">
                    <a16:rowId xmlns:a16="http://schemas.microsoft.com/office/drawing/2014/main" val="10001"/>
                  </a:ext>
                </a:extLst>
              </a:tr>
              <a:tr h="416943">
                <a:tc>
                  <a:txBody>
                    <a:bodyPr/>
                    <a:lstStyle/>
                    <a:p>
                      <a:pPr algn="ctr">
                        <a:defRPr b="0">
                          <a:solidFill>
                            <a:srgbClr val="000000"/>
                          </a:solidFill>
                        </a:defRPr>
                      </a:pPr>
                      <a:r>
                        <a:rPr sz="1700">
                          <a:latin typeface="Avenir Book"/>
                          <a:ea typeface="Avenir Book"/>
                          <a:cs typeface="Avenir Book"/>
                          <a:sym typeface="Avenir Book"/>
                        </a:rPr>
                        <a:t>Fine-Grained Gating (Carnegie Mellon U)</a:t>
                      </a:r>
                    </a:p>
                  </a:txBody>
                  <a:tcPr marL="35719" marR="35719" marT="35719" marB="35719" anchor="ctr" horzOverflow="overflow">
                    <a:lnL w="0">
                      <a:miter lim="400000"/>
                    </a:lnL>
                    <a:lnR w="12700">
                      <a:solidFill>
                        <a:srgbClr val="000000"/>
                      </a:solidFill>
                      <a:miter lim="400000"/>
                    </a:lnR>
                    <a:lnT w="12700">
                      <a:solidFill>
                        <a:srgbClr val="000000"/>
                      </a:solidFill>
                      <a:custDash>
                        <a:ds d="200000" sp="200000"/>
                      </a:custDash>
                      <a:miter lim="400000"/>
                    </a:lnT>
                    <a:lnB w="12700">
                      <a:solidFill>
                        <a:srgbClr val="000000"/>
                      </a:solidFill>
                      <a:custDash>
                        <a:ds d="200000" sp="200000"/>
                      </a:custDash>
                      <a:miter lim="400000"/>
                    </a:lnB>
                    <a:solidFill>
                      <a:srgbClr val="FFFFFF"/>
                    </a:solidFill>
                  </a:tcPr>
                </a:tc>
                <a:tc>
                  <a:txBody>
                    <a:bodyPr/>
                    <a:lstStyle/>
                    <a:p>
                      <a:pPr algn="ctr">
                        <a:defRPr>
                          <a:solidFill>
                            <a:srgbClr val="000000"/>
                          </a:solidFill>
                        </a:defRPr>
                      </a:pPr>
                      <a:r>
                        <a:rPr sz="1800">
                          <a:latin typeface="Avenir Book"/>
                          <a:ea typeface="Avenir Book"/>
                          <a:cs typeface="Avenir Book"/>
                          <a:sym typeface="Avenir Book"/>
                        </a:rPr>
                        <a:t>73.3</a:t>
                      </a:r>
                    </a:p>
                  </a:txBody>
                  <a:tcPr marL="35719" marR="35719" marT="35719" marB="35719" anchor="ctr" horzOverflow="overflow">
                    <a:lnL w="12700">
                      <a:solidFill>
                        <a:srgbClr val="000000"/>
                      </a:solidFill>
                      <a:miter lim="400000"/>
                    </a:lnL>
                    <a:lnR w="12700">
                      <a:solidFill>
                        <a:srgbClr val="000000"/>
                      </a:solidFill>
                      <a:miter lim="400000"/>
                    </a:lnR>
                    <a:lnT w="12700">
                      <a:solidFill>
                        <a:srgbClr val="000000"/>
                      </a:solidFill>
                      <a:custDash>
                        <a:ds d="200000" sp="200000"/>
                      </a:custDash>
                      <a:miter lim="400000"/>
                    </a:lnT>
                    <a:lnB w="12700">
                      <a:solidFill>
                        <a:srgbClr val="000000"/>
                      </a:solidFill>
                      <a:custDash>
                        <a:ds d="200000" sp="200000"/>
                      </a:custDash>
                      <a:miter lim="400000"/>
                    </a:lnB>
                    <a:solidFill>
                      <a:srgbClr val="FFFFFF"/>
                    </a:solidFill>
                  </a:tcPr>
                </a:tc>
                <a:extLst>
                  <a:ext uri="{0D108BD9-81ED-4DB2-BD59-A6C34878D82A}">
                    <a16:rowId xmlns:a16="http://schemas.microsoft.com/office/drawing/2014/main" val="10002"/>
                  </a:ext>
                </a:extLst>
              </a:tr>
              <a:tr h="416943">
                <a:tc>
                  <a:txBody>
                    <a:bodyPr/>
                    <a:lstStyle/>
                    <a:p>
                      <a:pPr algn="ctr">
                        <a:defRPr b="0">
                          <a:solidFill>
                            <a:srgbClr val="000000"/>
                          </a:solidFill>
                        </a:defRPr>
                      </a:pPr>
                      <a:r>
                        <a:rPr sz="1700">
                          <a:latin typeface="Avenir Book"/>
                          <a:ea typeface="Avenir Book"/>
                          <a:cs typeface="Avenir Book"/>
                          <a:sym typeface="Avenir Book"/>
                        </a:rPr>
                        <a:t>Match-LSTM (Singapore Management U)</a:t>
                      </a:r>
                    </a:p>
                  </a:txBody>
                  <a:tcPr marL="35719" marR="35719" marT="35719" marB="35719" anchor="ctr" horzOverflow="overflow">
                    <a:lnL w="0">
                      <a:miter lim="400000"/>
                    </a:lnL>
                    <a:lnR w="12700">
                      <a:solidFill>
                        <a:srgbClr val="000000"/>
                      </a:solidFill>
                      <a:miter lim="400000"/>
                    </a:lnR>
                    <a:lnT w="12700">
                      <a:solidFill>
                        <a:srgbClr val="000000"/>
                      </a:solidFill>
                      <a:custDash>
                        <a:ds d="200000" sp="200000"/>
                      </a:custDash>
                      <a:miter lim="400000"/>
                    </a:lnT>
                    <a:lnB w="12700">
                      <a:solidFill>
                        <a:srgbClr val="000000"/>
                      </a:solidFill>
                      <a:miter lim="400000"/>
                    </a:lnB>
                    <a:solidFill>
                      <a:srgbClr val="FFFFFF"/>
                    </a:solidFill>
                  </a:tcPr>
                </a:tc>
                <a:tc>
                  <a:txBody>
                    <a:bodyPr/>
                    <a:lstStyle/>
                    <a:p>
                      <a:pPr algn="ctr">
                        <a:defRPr>
                          <a:solidFill>
                            <a:srgbClr val="000000"/>
                          </a:solidFill>
                        </a:defRPr>
                      </a:pPr>
                      <a:r>
                        <a:rPr sz="1800">
                          <a:latin typeface="Avenir Book"/>
                          <a:ea typeface="Avenir Book"/>
                          <a:cs typeface="Avenir Book"/>
                          <a:sym typeface="Avenir Book"/>
                        </a:rPr>
                        <a:t>73.7</a:t>
                      </a:r>
                    </a:p>
                  </a:txBody>
                  <a:tcPr marL="35719" marR="35719" marT="35719" marB="35719" anchor="ctr" horzOverflow="overflow">
                    <a:lnL w="12700">
                      <a:solidFill>
                        <a:srgbClr val="000000"/>
                      </a:solidFill>
                      <a:miter lim="400000"/>
                    </a:lnL>
                    <a:lnR w="12700">
                      <a:solidFill>
                        <a:srgbClr val="000000"/>
                      </a:solidFill>
                      <a:miter lim="400000"/>
                    </a:lnR>
                    <a:lnT w="12700">
                      <a:solidFill>
                        <a:srgbClr val="000000"/>
                      </a:solidFill>
                      <a:custDash>
                        <a:ds d="200000" sp="200000"/>
                      </a:custDash>
                      <a:miter lim="400000"/>
                    </a:lnT>
                    <a:lnB w="12700">
                      <a:solidFill>
                        <a:srgbClr val="000000"/>
                      </a:solidFill>
                      <a:miter lim="400000"/>
                    </a:lnB>
                    <a:solidFill>
                      <a:srgbClr val="FFFFFF"/>
                    </a:solidFill>
                  </a:tcPr>
                </a:tc>
                <a:extLst>
                  <a:ext uri="{0D108BD9-81ED-4DB2-BD59-A6C34878D82A}">
                    <a16:rowId xmlns:a16="http://schemas.microsoft.com/office/drawing/2014/main" val="10003"/>
                  </a:ext>
                </a:extLst>
              </a:tr>
              <a:tr h="416943">
                <a:tc>
                  <a:txBody>
                    <a:bodyPr/>
                    <a:lstStyle/>
                    <a:p>
                      <a:pPr algn="ctr">
                        <a:defRPr b="0">
                          <a:solidFill>
                            <a:srgbClr val="000000"/>
                          </a:solidFill>
                        </a:defRPr>
                      </a:pPr>
                      <a:r>
                        <a:rPr sz="1700" dirty="0">
                          <a:latin typeface="Avenir Book"/>
                          <a:ea typeface="Avenir Book"/>
                          <a:cs typeface="Avenir Book"/>
                          <a:sym typeface="Avenir Book"/>
                        </a:rPr>
                        <a:t>DCN (Salesforce)</a:t>
                      </a:r>
                    </a:p>
                  </a:txBody>
                  <a:tcPr marL="35719" marR="35719" marT="35719" marB="35719" anchor="ctr" horzOverflow="overflow">
                    <a:lnL w="0">
                      <a:miter lim="400000"/>
                    </a:lnL>
                    <a:lnR w="12700">
                      <a:solidFill>
                        <a:srgbClr val="000000"/>
                      </a:solidFill>
                      <a:miter lim="400000"/>
                    </a:lnR>
                    <a:lnT w="12700">
                      <a:solidFill>
                        <a:srgbClr val="000000"/>
                      </a:solidFill>
                      <a:miter lim="400000"/>
                    </a:lnT>
                    <a:lnB w="12700">
                      <a:solidFill>
                        <a:srgbClr val="000000"/>
                      </a:solidFill>
                      <a:custDash>
                        <a:ds d="200000" sp="200000"/>
                      </a:custDash>
                      <a:miter lim="400000"/>
                    </a:lnB>
                    <a:solidFill>
                      <a:srgbClr val="FFFFFF"/>
                    </a:solidFill>
                  </a:tcPr>
                </a:tc>
                <a:tc>
                  <a:txBody>
                    <a:bodyPr/>
                    <a:lstStyle/>
                    <a:p>
                      <a:pPr algn="ctr">
                        <a:defRPr>
                          <a:solidFill>
                            <a:srgbClr val="000000"/>
                          </a:solidFill>
                        </a:defRPr>
                      </a:pPr>
                      <a:r>
                        <a:rPr sz="1800">
                          <a:latin typeface="Avenir Book"/>
                          <a:ea typeface="Avenir Book"/>
                          <a:cs typeface="Avenir Book"/>
                          <a:sym typeface="Avenir Book"/>
                        </a:rPr>
                        <a:t>75.9</a:t>
                      </a:r>
                    </a:p>
                  </a:txBody>
                  <a:tcPr marL="35719" marR="35719" marT="35719" marB="35719"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custDash>
                        <a:ds d="200000" sp="200000"/>
                      </a:custDash>
                      <a:miter lim="400000"/>
                    </a:lnB>
                    <a:solidFill>
                      <a:srgbClr val="FFFFFF"/>
                    </a:solidFill>
                  </a:tcPr>
                </a:tc>
                <a:extLst>
                  <a:ext uri="{0D108BD9-81ED-4DB2-BD59-A6C34878D82A}">
                    <a16:rowId xmlns:a16="http://schemas.microsoft.com/office/drawing/2014/main" val="10004"/>
                  </a:ext>
                </a:extLst>
              </a:tr>
              <a:tr h="416943">
                <a:tc>
                  <a:txBody>
                    <a:bodyPr/>
                    <a:lstStyle/>
                    <a:p>
                      <a:pPr algn="ctr">
                        <a:defRPr b="0">
                          <a:solidFill>
                            <a:srgbClr val="000000"/>
                          </a:solidFill>
                        </a:defRPr>
                      </a:pPr>
                      <a:r>
                        <a:rPr sz="1700">
                          <a:latin typeface="Avenir Book"/>
                          <a:ea typeface="Avenir Book"/>
                          <a:cs typeface="Avenir Book"/>
                          <a:sym typeface="Avenir Book"/>
                        </a:rPr>
                        <a:t>BiDAF (UW &amp; Allen Institute)</a:t>
                      </a:r>
                    </a:p>
                  </a:txBody>
                  <a:tcPr marL="35719" marR="35719" marT="35719" marB="35719" anchor="ctr" horzOverflow="overflow">
                    <a:lnL w="0">
                      <a:miter lim="400000"/>
                    </a:lnL>
                    <a:lnR w="12700">
                      <a:solidFill>
                        <a:srgbClr val="000000"/>
                      </a:solidFill>
                      <a:miter lim="400000"/>
                    </a:lnR>
                    <a:lnT w="12700">
                      <a:solidFill>
                        <a:srgbClr val="000000"/>
                      </a:solidFill>
                      <a:custDash>
                        <a:ds d="200000" sp="200000"/>
                      </a:custDash>
                      <a:miter lim="400000"/>
                    </a:lnT>
                    <a:lnB w="12700">
                      <a:solidFill>
                        <a:srgbClr val="000000"/>
                      </a:solidFill>
                      <a:custDash>
                        <a:ds d="200000" sp="200000"/>
                      </a:custDash>
                      <a:miter lim="400000"/>
                    </a:lnB>
                    <a:solidFill>
                      <a:srgbClr val="FFFFFF"/>
                    </a:solidFill>
                  </a:tcPr>
                </a:tc>
                <a:tc>
                  <a:txBody>
                    <a:bodyPr/>
                    <a:lstStyle/>
                    <a:p>
                      <a:pPr algn="ctr">
                        <a:defRPr>
                          <a:solidFill>
                            <a:srgbClr val="000000"/>
                          </a:solidFill>
                        </a:defRPr>
                      </a:pPr>
                      <a:r>
                        <a:rPr sz="1800">
                          <a:latin typeface="Avenir Book"/>
                          <a:ea typeface="Avenir Book"/>
                          <a:cs typeface="Avenir Book"/>
                          <a:sym typeface="Avenir Book"/>
                        </a:rPr>
                        <a:t>77.3</a:t>
                      </a:r>
                    </a:p>
                  </a:txBody>
                  <a:tcPr marL="35719" marR="35719" marT="35719" marB="35719" anchor="ctr" horzOverflow="overflow">
                    <a:lnL w="12700">
                      <a:solidFill>
                        <a:srgbClr val="000000"/>
                      </a:solidFill>
                      <a:miter lim="400000"/>
                    </a:lnL>
                    <a:lnR w="12700">
                      <a:solidFill>
                        <a:srgbClr val="000000"/>
                      </a:solidFill>
                      <a:miter lim="400000"/>
                    </a:lnR>
                    <a:lnT w="12700">
                      <a:solidFill>
                        <a:srgbClr val="000000"/>
                      </a:solidFill>
                      <a:custDash>
                        <a:ds d="200000" sp="200000"/>
                      </a:custDash>
                      <a:miter lim="400000"/>
                    </a:lnT>
                    <a:lnB w="12700">
                      <a:solidFill>
                        <a:srgbClr val="000000"/>
                      </a:solidFill>
                      <a:custDash>
                        <a:ds d="200000" sp="200000"/>
                      </a:custDash>
                      <a:miter lim="400000"/>
                    </a:lnB>
                    <a:solidFill>
                      <a:srgbClr val="FFFFFF"/>
                    </a:solidFill>
                  </a:tcPr>
                </a:tc>
                <a:extLst>
                  <a:ext uri="{0D108BD9-81ED-4DB2-BD59-A6C34878D82A}">
                    <a16:rowId xmlns:a16="http://schemas.microsoft.com/office/drawing/2014/main" val="10005"/>
                  </a:ext>
                </a:extLst>
              </a:tr>
              <a:tr h="416943">
                <a:tc>
                  <a:txBody>
                    <a:bodyPr/>
                    <a:lstStyle/>
                    <a:p>
                      <a:pPr algn="ctr">
                        <a:defRPr b="0">
                          <a:solidFill>
                            <a:srgbClr val="000000"/>
                          </a:solidFill>
                        </a:defRPr>
                      </a:pPr>
                      <a:r>
                        <a:rPr sz="1700">
                          <a:latin typeface="Avenir Book"/>
                          <a:ea typeface="Avenir Book"/>
                          <a:cs typeface="Avenir Book"/>
                          <a:sym typeface="Avenir Book"/>
                        </a:rPr>
                        <a:t>Multi-Perspective Matching (IBM)</a:t>
                      </a:r>
                    </a:p>
                  </a:txBody>
                  <a:tcPr marL="35719" marR="35719" marT="35719" marB="35719" anchor="ctr" horzOverflow="overflow">
                    <a:lnL w="0">
                      <a:miter lim="400000"/>
                    </a:lnL>
                    <a:lnR w="12700">
                      <a:solidFill>
                        <a:srgbClr val="000000"/>
                      </a:solidFill>
                      <a:miter lim="400000"/>
                    </a:lnR>
                    <a:lnT w="12700">
                      <a:solidFill>
                        <a:srgbClr val="000000"/>
                      </a:solidFill>
                      <a:custDash>
                        <a:ds d="200000" sp="200000"/>
                      </a:custDash>
                      <a:miter lim="400000"/>
                    </a:lnT>
                    <a:lnB w="12700">
                      <a:solidFill>
                        <a:srgbClr val="000000"/>
                      </a:solidFill>
                      <a:custDash>
                        <a:ds d="200000" sp="200000"/>
                      </a:custDash>
                      <a:miter lim="400000"/>
                    </a:lnB>
                    <a:solidFill>
                      <a:srgbClr val="FFFFFF"/>
                    </a:solidFill>
                  </a:tcPr>
                </a:tc>
                <a:tc>
                  <a:txBody>
                    <a:bodyPr/>
                    <a:lstStyle/>
                    <a:p>
                      <a:pPr algn="ctr">
                        <a:defRPr>
                          <a:solidFill>
                            <a:srgbClr val="000000"/>
                          </a:solidFill>
                        </a:defRPr>
                      </a:pPr>
                      <a:r>
                        <a:rPr sz="1800">
                          <a:latin typeface="Avenir Book"/>
                          <a:ea typeface="Avenir Book"/>
                          <a:cs typeface="Avenir Book"/>
                          <a:sym typeface="Avenir Book"/>
                        </a:rPr>
                        <a:t>78.7</a:t>
                      </a:r>
                    </a:p>
                  </a:txBody>
                  <a:tcPr marL="35719" marR="35719" marT="35719" marB="35719" anchor="ctr" horzOverflow="overflow">
                    <a:lnL w="12700">
                      <a:solidFill>
                        <a:srgbClr val="000000"/>
                      </a:solidFill>
                      <a:miter lim="400000"/>
                    </a:lnL>
                    <a:lnR w="12700">
                      <a:solidFill>
                        <a:srgbClr val="000000"/>
                      </a:solidFill>
                      <a:miter lim="400000"/>
                    </a:lnR>
                    <a:lnT w="12700">
                      <a:solidFill>
                        <a:srgbClr val="000000"/>
                      </a:solidFill>
                      <a:custDash>
                        <a:ds d="200000" sp="200000"/>
                      </a:custDash>
                      <a:miter lim="400000"/>
                    </a:lnT>
                    <a:lnB w="12700">
                      <a:solidFill>
                        <a:srgbClr val="000000"/>
                      </a:solidFill>
                      <a:custDash>
                        <a:ds d="200000" sp="200000"/>
                      </a:custDash>
                      <a:miter lim="400000"/>
                    </a:lnB>
                    <a:solidFill>
                      <a:srgbClr val="FFFFFF"/>
                    </a:solidFill>
                  </a:tcPr>
                </a:tc>
                <a:extLst>
                  <a:ext uri="{0D108BD9-81ED-4DB2-BD59-A6C34878D82A}">
                    <a16:rowId xmlns:a16="http://schemas.microsoft.com/office/drawing/2014/main" val="10006"/>
                  </a:ext>
                </a:extLst>
              </a:tr>
              <a:tr h="416943">
                <a:tc>
                  <a:txBody>
                    <a:bodyPr/>
                    <a:lstStyle/>
                    <a:p>
                      <a:pPr algn="ctr">
                        <a:defRPr b="0">
                          <a:solidFill>
                            <a:srgbClr val="000000"/>
                          </a:solidFill>
                        </a:defRPr>
                      </a:pPr>
                      <a:r>
                        <a:rPr sz="1700">
                          <a:latin typeface="Avenir Book"/>
                          <a:ea typeface="Avenir Book"/>
                          <a:cs typeface="Avenir Book"/>
                          <a:sym typeface="Avenir Book"/>
                        </a:rPr>
                        <a:t>ReasoNet (MSR Redmond)</a:t>
                      </a:r>
                    </a:p>
                  </a:txBody>
                  <a:tcPr marL="35719" marR="35719" marT="35719" marB="35719" anchor="ctr" horzOverflow="overflow">
                    <a:lnL w="0">
                      <a:miter lim="400000"/>
                    </a:lnL>
                    <a:lnR w="12700">
                      <a:solidFill>
                        <a:srgbClr val="000000"/>
                      </a:solidFill>
                      <a:miter lim="400000"/>
                    </a:lnR>
                    <a:lnT w="12700">
                      <a:solidFill>
                        <a:srgbClr val="000000"/>
                      </a:solidFill>
                      <a:custDash>
                        <a:ds d="200000" sp="200000"/>
                      </a:custDash>
                      <a:miter lim="400000"/>
                    </a:lnT>
                    <a:lnB w="12700">
                      <a:solidFill>
                        <a:srgbClr val="000000"/>
                      </a:solidFill>
                      <a:custDash>
                        <a:ds d="200000" sp="200000"/>
                      </a:custDash>
                      <a:miter lim="400000"/>
                    </a:lnB>
                    <a:solidFill>
                      <a:srgbClr val="FFFFFF"/>
                    </a:solidFill>
                  </a:tcPr>
                </a:tc>
                <a:tc>
                  <a:txBody>
                    <a:bodyPr/>
                    <a:lstStyle/>
                    <a:p>
                      <a:pPr algn="ctr">
                        <a:defRPr>
                          <a:solidFill>
                            <a:srgbClr val="000000"/>
                          </a:solidFill>
                        </a:defRPr>
                      </a:pPr>
                      <a:r>
                        <a:rPr sz="1800">
                          <a:latin typeface="Avenir Book"/>
                          <a:ea typeface="Avenir Book"/>
                          <a:cs typeface="Avenir Book"/>
                          <a:sym typeface="Avenir Book"/>
                        </a:rPr>
                        <a:t>79.4</a:t>
                      </a:r>
                    </a:p>
                  </a:txBody>
                  <a:tcPr marL="35719" marR="35719" marT="35719" marB="35719" anchor="ctr" horzOverflow="overflow">
                    <a:lnL w="12700">
                      <a:solidFill>
                        <a:srgbClr val="000000"/>
                      </a:solidFill>
                      <a:miter lim="400000"/>
                    </a:lnL>
                    <a:lnR w="12700">
                      <a:solidFill>
                        <a:srgbClr val="000000"/>
                      </a:solidFill>
                      <a:miter lim="400000"/>
                    </a:lnR>
                    <a:lnT w="12700">
                      <a:solidFill>
                        <a:srgbClr val="000000"/>
                      </a:solidFill>
                      <a:custDash>
                        <a:ds d="200000" sp="200000"/>
                      </a:custDash>
                      <a:miter lim="400000"/>
                    </a:lnT>
                    <a:lnB w="12700">
                      <a:solidFill>
                        <a:srgbClr val="000000"/>
                      </a:solidFill>
                      <a:custDash>
                        <a:ds d="200000" sp="200000"/>
                      </a:custDash>
                      <a:miter lim="400000"/>
                    </a:lnB>
                    <a:solidFill>
                      <a:srgbClr val="FFFFFF"/>
                    </a:solidFill>
                  </a:tcPr>
                </a:tc>
                <a:extLst>
                  <a:ext uri="{0D108BD9-81ED-4DB2-BD59-A6C34878D82A}">
                    <a16:rowId xmlns:a16="http://schemas.microsoft.com/office/drawing/2014/main" val="10007"/>
                  </a:ext>
                </a:extLst>
              </a:tr>
              <a:tr h="416943">
                <a:tc>
                  <a:txBody>
                    <a:bodyPr/>
                    <a:lstStyle/>
                    <a:p>
                      <a:pPr algn="ctr">
                        <a:defRPr b="0">
                          <a:solidFill>
                            <a:srgbClr val="000000"/>
                          </a:solidFill>
                        </a:defRPr>
                      </a:pPr>
                      <a:r>
                        <a:rPr lang="en-US" sz="1700" dirty="0" err="1">
                          <a:latin typeface="Avenir Book"/>
                          <a:ea typeface="Avenir Book"/>
                          <a:cs typeface="Avenir Book"/>
                          <a:sym typeface="Avenir Book"/>
                        </a:rPr>
                        <a:t>DrQA</a:t>
                      </a:r>
                      <a:r>
                        <a:rPr lang="en-US" sz="1700" dirty="0">
                          <a:latin typeface="Avenir Book"/>
                          <a:ea typeface="Avenir Book"/>
                          <a:cs typeface="Avenir Book"/>
                          <a:sym typeface="Avenir Book"/>
                        </a:rPr>
                        <a:t> (Chen et al. 2017)</a:t>
                      </a:r>
                      <a:endParaRPr sz="1700" dirty="0">
                        <a:latin typeface="Avenir Book"/>
                        <a:ea typeface="Avenir Book"/>
                        <a:cs typeface="Avenir Book"/>
                        <a:sym typeface="Avenir Book"/>
                      </a:endParaRPr>
                    </a:p>
                  </a:txBody>
                  <a:tcPr marL="35719" marR="35719" marT="35719" marB="35719" anchor="ctr" horzOverflow="overflow">
                    <a:lnL w="0">
                      <a:miter lim="400000"/>
                    </a:lnL>
                    <a:lnR w="12700">
                      <a:solidFill>
                        <a:srgbClr val="000000"/>
                      </a:solidFill>
                      <a:miter lim="400000"/>
                    </a:lnR>
                    <a:lnT w="12700">
                      <a:solidFill>
                        <a:srgbClr val="000000"/>
                      </a:solidFill>
                      <a:custDash>
                        <a:ds d="200000" sp="200000"/>
                      </a:custDash>
                      <a:miter lim="400000"/>
                    </a:lnT>
                    <a:lnB w="12700">
                      <a:solidFill>
                        <a:srgbClr val="000000"/>
                      </a:solidFill>
                      <a:custDash>
                        <a:ds d="200000" sp="200000"/>
                      </a:custDash>
                      <a:miter lim="400000"/>
                    </a:lnB>
                    <a:solidFill>
                      <a:srgbClr val="FFD479">
                        <a:alpha val="44286"/>
                      </a:srgbClr>
                    </a:solidFill>
                  </a:tcPr>
                </a:tc>
                <a:tc>
                  <a:txBody>
                    <a:bodyPr/>
                    <a:lstStyle/>
                    <a:p>
                      <a:pPr algn="ctr">
                        <a:defRPr>
                          <a:solidFill>
                            <a:srgbClr val="000000"/>
                          </a:solidFill>
                        </a:defRPr>
                      </a:pPr>
                      <a:r>
                        <a:rPr sz="1800">
                          <a:latin typeface="Avenir Book"/>
                          <a:ea typeface="Avenir Book"/>
                          <a:cs typeface="Avenir Book"/>
                          <a:sym typeface="Avenir Book"/>
                        </a:rPr>
                        <a:t>79.4</a:t>
                      </a:r>
                    </a:p>
                  </a:txBody>
                  <a:tcPr marL="35719" marR="35719" marT="35719" marB="35719" anchor="ctr" horzOverflow="overflow">
                    <a:lnL w="12700">
                      <a:solidFill>
                        <a:srgbClr val="000000"/>
                      </a:solidFill>
                      <a:miter lim="400000"/>
                    </a:lnL>
                    <a:lnR w="12700">
                      <a:solidFill>
                        <a:srgbClr val="000000"/>
                      </a:solidFill>
                      <a:miter lim="400000"/>
                    </a:lnR>
                    <a:lnT w="12700">
                      <a:solidFill>
                        <a:srgbClr val="000000"/>
                      </a:solidFill>
                      <a:custDash>
                        <a:ds d="200000" sp="200000"/>
                      </a:custDash>
                      <a:miter lim="400000"/>
                    </a:lnT>
                    <a:lnB w="12700">
                      <a:solidFill>
                        <a:srgbClr val="000000"/>
                      </a:solidFill>
                      <a:custDash>
                        <a:ds d="200000" sp="200000"/>
                      </a:custDash>
                      <a:miter lim="400000"/>
                    </a:lnB>
                    <a:solidFill>
                      <a:srgbClr val="FFD479">
                        <a:alpha val="44286"/>
                      </a:srgbClr>
                    </a:solidFill>
                  </a:tcPr>
                </a:tc>
                <a:extLst>
                  <a:ext uri="{0D108BD9-81ED-4DB2-BD59-A6C34878D82A}">
                    <a16:rowId xmlns:a16="http://schemas.microsoft.com/office/drawing/2014/main" val="10008"/>
                  </a:ext>
                </a:extLst>
              </a:tr>
              <a:tr h="416943">
                <a:tc>
                  <a:txBody>
                    <a:bodyPr/>
                    <a:lstStyle/>
                    <a:p>
                      <a:pPr algn="ctr">
                        <a:defRPr b="0">
                          <a:solidFill>
                            <a:srgbClr val="000000"/>
                          </a:solidFill>
                        </a:defRPr>
                      </a:pPr>
                      <a:r>
                        <a:rPr lang="en-US" sz="1700" dirty="0">
                          <a:latin typeface="Avenir Book"/>
                          <a:ea typeface="Avenir Book"/>
                          <a:cs typeface="Avenir Book"/>
                          <a:sym typeface="Avenir Book"/>
                        </a:rPr>
                        <a:t>r-net (MSR Asia) [Wang et al., ACL 2017]</a:t>
                      </a:r>
                    </a:p>
                  </a:txBody>
                  <a:tcPr marL="35719" marR="35719" marT="35719" marB="35719" anchor="ctr" horzOverflow="overflow">
                    <a:lnL w="0">
                      <a:miter lim="400000"/>
                    </a:lnL>
                    <a:lnR w="12700">
                      <a:solidFill>
                        <a:srgbClr val="000000"/>
                      </a:solidFill>
                      <a:miter lim="400000"/>
                    </a:lnR>
                    <a:lnT w="12700">
                      <a:solidFill>
                        <a:srgbClr val="000000"/>
                      </a:solidFill>
                      <a:custDash>
                        <a:ds d="200000" sp="200000"/>
                      </a:custDash>
                      <a:miter lim="400000"/>
                    </a:lnT>
                    <a:lnB w="12700">
                      <a:solidFill>
                        <a:srgbClr val="000000"/>
                      </a:solidFill>
                      <a:miter lim="400000"/>
                    </a:lnB>
                  </a:tcPr>
                </a:tc>
                <a:tc>
                  <a:txBody>
                    <a:bodyPr/>
                    <a:lstStyle/>
                    <a:p>
                      <a:pPr algn="ctr">
                        <a:defRPr>
                          <a:solidFill>
                            <a:srgbClr val="000000"/>
                          </a:solidFill>
                        </a:defRPr>
                      </a:pPr>
                      <a:r>
                        <a:rPr lang="en-US" sz="1800" dirty="0">
                          <a:latin typeface="Avenir Book"/>
                          <a:ea typeface="Avenir Book"/>
                          <a:cs typeface="Avenir Book"/>
                          <a:sym typeface="Avenir Book"/>
                        </a:rPr>
                        <a:t>79.7</a:t>
                      </a:r>
                      <a:endParaRPr sz="1800" dirty="0">
                        <a:latin typeface="Avenir Book"/>
                        <a:ea typeface="Avenir Book"/>
                        <a:cs typeface="Avenir Book"/>
                        <a:sym typeface="Avenir Book"/>
                      </a:endParaRPr>
                    </a:p>
                  </a:txBody>
                  <a:tcPr marL="35719" marR="35719" marT="35719" marB="35719" anchor="ctr" horzOverflow="overflow">
                    <a:lnL w="12700">
                      <a:solidFill>
                        <a:srgbClr val="000000"/>
                      </a:solidFill>
                      <a:miter lim="400000"/>
                    </a:lnL>
                    <a:lnR w="12700">
                      <a:solidFill>
                        <a:srgbClr val="000000"/>
                      </a:solidFill>
                      <a:miter lim="400000"/>
                    </a:lnR>
                    <a:lnT w="12700">
                      <a:solidFill>
                        <a:srgbClr val="000000"/>
                      </a:solidFill>
                      <a:custDash>
                        <a:ds d="200000" sp="200000"/>
                      </a:custDash>
                      <a:miter lim="400000"/>
                    </a:lnT>
                    <a:lnB w="12700">
                      <a:solidFill>
                        <a:srgbClr val="000000"/>
                      </a:solidFill>
                      <a:miter lim="400000"/>
                    </a:lnB>
                    <a:solidFill>
                      <a:srgbClr val="FFFFFF"/>
                    </a:solidFill>
                  </a:tcPr>
                </a:tc>
                <a:extLst>
                  <a:ext uri="{0D108BD9-81ED-4DB2-BD59-A6C34878D82A}">
                    <a16:rowId xmlns:a16="http://schemas.microsoft.com/office/drawing/2014/main" val="10009"/>
                  </a:ext>
                </a:extLst>
              </a:tr>
              <a:tr h="416943">
                <a:tc>
                  <a:txBody>
                    <a:bodyPr/>
                    <a:lstStyle/>
                    <a:p>
                      <a:pPr algn="ctr">
                        <a:defRPr b="0">
                          <a:solidFill>
                            <a:srgbClr val="000000"/>
                          </a:solidFill>
                        </a:defRPr>
                      </a:pPr>
                      <a:r>
                        <a:rPr lang="en-US" sz="1700" dirty="0">
                          <a:latin typeface="Avenir Book"/>
                          <a:ea typeface="Avenir Book"/>
                          <a:cs typeface="Avenir Book"/>
                          <a:sym typeface="Avenir Book"/>
                        </a:rPr>
                        <a:t>Google Brain / CMU (Feb 2018)</a:t>
                      </a:r>
                    </a:p>
                  </a:txBody>
                  <a:tcPr marL="35719" marR="35719" marT="35719" marB="35719" anchor="ctr" horzOverflow="overflow">
                    <a:lnL w="0">
                      <a:miter lim="400000"/>
                    </a:lnL>
                    <a:lnR w="12700" cap="flat" cmpd="sng" algn="ctr">
                      <a:solidFill>
                        <a:srgbClr val="000000"/>
                      </a:solidFill>
                      <a:prstDash val="solid"/>
                      <a:miter lim="400000"/>
                      <a:headEnd type="none" w="med" len="med"/>
                      <a:tailEnd type="none" w="med" len="med"/>
                    </a:lnR>
                    <a:lnT w="12700" cap="flat" cmpd="sng" algn="ctr">
                      <a:solidFill>
                        <a:srgbClr val="000000"/>
                      </a:solidFill>
                      <a:prstDash val="solid"/>
                      <a:miter lim="400000"/>
                      <a:headEnd type="none" w="med" len="med"/>
                      <a:tailEnd type="none" w="med" len="med"/>
                    </a:lnT>
                    <a:lnB w="12700">
                      <a:solidFill>
                        <a:srgbClr val="000000"/>
                      </a:solidFill>
                      <a:miter lim="400000"/>
                    </a:lnB>
                  </a:tcPr>
                </a:tc>
                <a:tc>
                  <a:txBody>
                    <a:bodyPr/>
                    <a:lstStyle/>
                    <a:p>
                      <a:pPr algn="ctr">
                        <a:defRPr>
                          <a:solidFill>
                            <a:srgbClr val="000000"/>
                          </a:solidFill>
                        </a:defRPr>
                      </a:pPr>
                      <a:r>
                        <a:rPr lang="en-US" sz="1800" dirty="0">
                          <a:latin typeface="Avenir Book"/>
                          <a:ea typeface="Avenir Book"/>
                          <a:cs typeface="Avenir Book"/>
                          <a:sym typeface="Avenir Book"/>
                        </a:rPr>
                        <a:t>88.0</a:t>
                      </a:r>
                      <a:endParaRPr sz="1800" dirty="0">
                        <a:latin typeface="Avenir Book"/>
                        <a:ea typeface="Avenir Book"/>
                        <a:cs typeface="Avenir Book"/>
                        <a:sym typeface="Avenir Book"/>
                      </a:endParaRP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12700" cap="flat" cmpd="sng" algn="ctr">
                      <a:solidFill>
                        <a:srgbClr val="000000"/>
                      </a:solidFill>
                      <a:prstDash val="solid"/>
                      <a:miter lim="400000"/>
                      <a:headEnd type="none" w="med" len="med"/>
                      <a:tailEnd type="none" w="med" len="med"/>
                    </a:lnT>
                    <a:lnB w="12700">
                      <a:solidFill>
                        <a:srgbClr val="000000"/>
                      </a:solidFill>
                      <a:miter lim="400000"/>
                    </a:lnB>
                    <a:solidFill>
                      <a:srgbClr val="FFFFFF"/>
                    </a:solidFill>
                  </a:tcPr>
                </a:tc>
                <a:extLst>
                  <a:ext uri="{0D108BD9-81ED-4DB2-BD59-A6C34878D82A}">
                    <a16:rowId xmlns:a16="http://schemas.microsoft.com/office/drawing/2014/main" val="10010"/>
                  </a:ext>
                </a:extLst>
              </a:tr>
              <a:tr h="416943">
                <a:tc>
                  <a:txBody>
                    <a:bodyPr/>
                    <a:lstStyle/>
                    <a:p>
                      <a:pPr algn="ctr">
                        <a:defRPr b="0">
                          <a:solidFill>
                            <a:srgbClr val="000000"/>
                          </a:solidFill>
                        </a:defRPr>
                      </a:pPr>
                      <a:r>
                        <a:rPr sz="1700">
                          <a:latin typeface="Avenir Book"/>
                          <a:ea typeface="Avenir Book"/>
                          <a:cs typeface="Avenir Book"/>
                          <a:sym typeface="Avenir Book"/>
                        </a:rPr>
                        <a:t>Human performance</a:t>
                      </a:r>
                    </a:p>
                  </a:txBody>
                  <a:tcPr marL="35719" marR="35719" marT="35719" marB="35719" anchor="ctr" horzOverflow="overflow">
                    <a:lnL w="0">
                      <a:miter lim="400000"/>
                    </a:lnL>
                    <a:lnR w="12700">
                      <a:solidFill>
                        <a:srgbClr val="000000"/>
                      </a:solidFill>
                      <a:miter lim="400000"/>
                    </a:lnR>
                    <a:lnT w="12700">
                      <a:solidFill>
                        <a:srgbClr val="000000"/>
                      </a:solidFill>
                      <a:miter lim="400000"/>
                    </a:lnT>
                    <a:lnB w="12700">
                      <a:solidFill>
                        <a:srgbClr val="000000"/>
                      </a:solidFill>
                      <a:miter lim="400000"/>
                    </a:lnB>
                    <a:solidFill>
                      <a:srgbClr val="FF7E79">
                        <a:alpha val="30000"/>
                      </a:srgbClr>
                    </a:solidFill>
                  </a:tcPr>
                </a:tc>
                <a:tc>
                  <a:txBody>
                    <a:bodyPr/>
                    <a:lstStyle/>
                    <a:p>
                      <a:pPr algn="ctr">
                        <a:defRPr>
                          <a:solidFill>
                            <a:srgbClr val="000000"/>
                          </a:solidFill>
                        </a:defRPr>
                      </a:pPr>
                      <a:r>
                        <a:rPr sz="1800" dirty="0">
                          <a:latin typeface="Avenir Book"/>
                          <a:ea typeface="Avenir Book"/>
                          <a:cs typeface="Avenir Book"/>
                          <a:sym typeface="Avenir Book"/>
                        </a:rPr>
                        <a:t>91.2</a:t>
                      </a:r>
                    </a:p>
                  </a:txBody>
                  <a:tcPr marL="35719" marR="35719" marT="35719" marB="35719"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7E79">
                        <a:alpha val="30000"/>
                      </a:srgbClr>
                    </a:solidFill>
                  </a:tcPr>
                </a:tc>
                <a:extLst>
                  <a:ext uri="{0D108BD9-81ED-4DB2-BD59-A6C34878D82A}">
                    <a16:rowId xmlns:a16="http://schemas.microsoft.com/office/drawing/2014/main" val="10011"/>
                  </a:ext>
                </a:extLst>
              </a:tr>
            </a:tbl>
          </a:graphicData>
        </a:graphic>
      </p:graphicFrame>
      <p:sp>
        <p:nvSpPr>
          <p:cNvPr id="3" name="Rectangle 2"/>
          <p:cNvSpPr/>
          <p:nvPr/>
        </p:nvSpPr>
        <p:spPr bwMode="auto">
          <a:xfrm>
            <a:off x="690849" y="5846088"/>
            <a:ext cx="7924800" cy="381000"/>
          </a:xfrm>
          <a:prstGeom prst="rect">
            <a:avLst/>
          </a:prstGeom>
          <a:solidFill>
            <a:schemeClr val="tx1"/>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bg1"/>
              </a:solidFill>
              <a:effectLst/>
              <a:latin typeface="Lucida Sans" pitchFamily="-65" charset="0"/>
            </a:endParaRPr>
          </a:p>
        </p:txBody>
      </p:sp>
    </p:spTree>
    <p:extLst>
      <p:ext uri="{BB962C8B-B14F-4D97-AF65-F5344CB8AC3E}">
        <p14:creationId xmlns:p14="http://schemas.microsoft.com/office/powerpoint/2010/main" val="405545507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411E6C-DA4E-FF45-B11A-3FE6DB5938FD}"/>
              </a:ext>
            </a:extLst>
          </p:cNvPr>
          <p:cNvSpPr>
            <a:spLocks noGrp="1"/>
          </p:cNvSpPr>
          <p:nvPr>
            <p:ph type="title"/>
          </p:nvPr>
        </p:nvSpPr>
        <p:spPr>
          <a:xfrm>
            <a:off x="304800" y="228600"/>
            <a:ext cx="8534400" cy="990600"/>
          </a:xfrm>
        </p:spPr>
        <p:txBody>
          <a:bodyPr/>
          <a:lstStyle/>
          <a:p>
            <a:r>
              <a:rPr lang="en-US" dirty="0"/>
              <a:t>General questions</a:t>
            </a:r>
          </a:p>
        </p:txBody>
      </p:sp>
      <p:sp>
        <p:nvSpPr>
          <p:cNvPr id="1490" name="Combined with Web search, we can answer 57.5% of trivia questions correctly."/>
          <p:cNvSpPr txBox="1">
            <a:spLocks noGrp="1"/>
          </p:cNvSpPr>
          <p:nvPr>
            <p:ph type="body" sz="quarter" idx="4294967295"/>
          </p:nvPr>
        </p:nvSpPr>
        <p:spPr>
          <a:xfrm>
            <a:off x="304800" y="1322388"/>
            <a:ext cx="7772400" cy="1103812"/>
          </a:xfrm>
          <a:prstGeom prst="rect">
            <a:avLst/>
          </a:prstGeom>
        </p:spPr>
        <p:txBody>
          <a:bodyPr/>
          <a:lstStyle/>
          <a:p>
            <a:pPr marL="0" indent="0">
              <a:buClrTx/>
              <a:buNone/>
              <a:defRPr sz="3200"/>
            </a:pPr>
            <a:r>
              <a:rPr dirty="0"/>
              <a:t>Combined with </a:t>
            </a:r>
            <a:r>
              <a:rPr b="1" dirty="0">
                <a:latin typeface="Helvetica"/>
                <a:ea typeface="Helvetica"/>
                <a:cs typeface="Helvetica"/>
                <a:sym typeface="Helvetica"/>
              </a:rPr>
              <a:t>Web search</a:t>
            </a:r>
            <a:r>
              <a:rPr dirty="0"/>
              <a:t>, we can answer </a:t>
            </a:r>
            <a:r>
              <a:rPr sz="2531" b="1" dirty="0">
                <a:solidFill>
                  <a:schemeClr val="accent1">
                    <a:lumMod val="60000"/>
                    <a:lumOff val="40000"/>
                  </a:schemeClr>
                </a:solidFill>
                <a:latin typeface="Helvetica"/>
                <a:ea typeface="Helvetica"/>
                <a:cs typeface="Helvetica"/>
                <a:sym typeface="Helvetica"/>
              </a:rPr>
              <a:t>57.5%</a:t>
            </a:r>
            <a:r>
              <a:rPr b="1" dirty="0">
                <a:latin typeface="Helvetica"/>
                <a:ea typeface="Helvetica"/>
                <a:cs typeface="Helvetica"/>
                <a:sym typeface="Helvetica"/>
              </a:rPr>
              <a:t> </a:t>
            </a:r>
            <a:r>
              <a:rPr dirty="0"/>
              <a:t>of </a:t>
            </a:r>
            <a:r>
              <a:rPr b="1" dirty="0">
                <a:latin typeface="Helvetica"/>
                <a:ea typeface="Helvetica"/>
                <a:cs typeface="Helvetica"/>
                <a:sym typeface="Helvetica"/>
              </a:rPr>
              <a:t>trivia questions </a:t>
            </a:r>
            <a:r>
              <a:rPr dirty="0"/>
              <a:t>correctly</a:t>
            </a:r>
          </a:p>
        </p:txBody>
      </p:sp>
      <p:sp>
        <p:nvSpPr>
          <p:cNvPr id="1491" name="Slide Number"/>
          <p:cNvSpPr txBox="1">
            <a:spLocks noGrp="1"/>
          </p:cNvSpPr>
          <p:nvPr>
            <p:ph type="sldNum" sz="quarter" idx="4294967295"/>
          </p:nvPr>
        </p:nvSpPr>
        <p:spPr>
          <a:xfrm>
            <a:off x="7239000" y="6470650"/>
            <a:ext cx="1905000" cy="2889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65</a:t>
            </a:fld>
            <a:endParaRPr/>
          </a:p>
        </p:txBody>
      </p:sp>
      <p:pic>
        <p:nvPicPr>
          <p:cNvPr id="1494" name="Image" descr="Image"/>
          <p:cNvPicPr>
            <a:picLocks noChangeAspect="1"/>
          </p:cNvPicPr>
          <p:nvPr/>
        </p:nvPicPr>
        <p:blipFill>
          <a:blip r:embed="rId2"/>
          <a:stretch>
            <a:fillRect/>
          </a:stretch>
        </p:blipFill>
        <p:spPr>
          <a:xfrm>
            <a:off x="974747" y="2834354"/>
            <a:ext cx="1797566" cy="674747"/>
          </a:xfrm>
          <a:prstGeom prst="rect">
            <a:avLst/>
          </a:prstGeom>
          <a:ln w="12700">
            <a:miter lim="400000"/>
          </a:ln>
        </p:spPr>
      </p:pic>
      <p:pic>
        <p:nvPicPr>
          <p:cNvPr id="1495" name="Image" descr="Image"/>
          <p:cNvPicPr>
            <a:picLocks noChangeAspect="1"/>
          </p:cNvPicPr>
          <p:nvPr/>
        </p:nvPicPr>
        <p:blipFill>
          <a:blip r:embed="rId3"/>
          <a:stretch>
            <a:fillRect/>
          </a:stretch>
        </p:blipFill>
        <p:spPr>
          <a:xfrm>
            <a:off x="1043891" y="3865610"/>
            <a:ext cx="1659279" cy="740038"/>
          </a:xfrm>
          <a:prstGeom prst="rect">
            <a:avLst/>
          </a:prstGeom>
          <a:ln w="12700">
            <a:miter lim="400000"/>
          </a:ln>
        </p:spPr>
      </p:pic>
      <p:sp>
        <p:nvSpPr>
          <p:cNvPr id="1496" name="Q:  The Dodecanese Campaign of WWII that was an attempt by the Allied forces to capture islands in the Aegean Sea was the inspiration for which acclaimed 1961 commando film?…"/>
          <p:cNvSpPr txBox="1"/>
          <p:nvPr/>
        </p:nvSpPr>
        <p:spPr>
          <a:xfrm>
            <a:off x="3197527" y="2533466"/>
            <a:ext cx="5782885" cy="1371601"/>
          </a:xfrm>
          <a:prstGeom prst="rect">
            <a:avLst/>
          </a:prstGeom>
          <a:ln w="12700">
            <a:miter lim="400000"/>
          </a:ln>
          <a:extLst>
            <a:ext uri="{C572A759-6A51-4108-AA02-DFA0A04FC94B}">
              <ma14:wrappingTextBoxFlag xmlns:ma14="http://schemas.microsoft.com/office/mac/drawingml/2011/main" xmlns="" val="1"/>
            </a:ext>
          </a:extLst>
        </p:spPr>
        <p:txBody>
          <a:bodyPr lIns="45719" tIns="45719" rIns="45719" bIns="45719"/>
          <a:lstStyle/>
          <a:p>
            <a:pPr lvl="1" defTabSz="642915">
              <a:spcBef>
                <a:spcPts val="352"/>
              </a:spcBef>
              <a:defRPr sz="2800">
                <a:solidFill>
                  <a:srgbClr val="000000"/>
                </a:solidFill>
              </a:defRPr>
            </a:pPr>
            <a:r>
              <a:rPr sz="1969" b="1" dirty="0">
                <a:latin typeface="Helvetica"/>
                <a:ea typeface="Helvetica"/>
                <a:cs typeface="Helvetica"/>
                <a:sym typeface="Helvetica"/>
              </a:rPr>
              <a:t>Q</a:t>
            </a:r>
            <a:r>
              <a:rPr sz="1969" dirty="0"/>
              <a:t>:  </a:t>
            </a:r>
            <a:r>
              <a:rPr sz="1687" dirty="0"/>
              <a:t>The Dodecanese Campaign of WWII that was an attempt by the Allied forces to capture islands in the Aegean Sea was the inspiration for which acclaimed 1961 commando film? </a:t>
            </a:r>
          </a:p>
          <a:p>
            <a:pPr lvl="1" defTabSz="642915">
              <a:spcBef>
                <a:spcPts val="352"/>
              </a:spcBef>
              <a:defRPr sz="2800">
                <a:solidFill>
                  <a:srgbClr val="000000"/>
                </a:solidFill>
              </a:defRPr>
            </a:pPr>
            <a:r>
              <a:rPr sz="1969" baseline="14285" dirty="0"/>
              <a:t>A: New Hampshire</a:t>
            </a:r>
          </a:p>
        </p:txBody>
      </p:sp>
      <p:sp>
        <p:nvSpPr>
          <p:cNvPr id="1497" name="Q:  American Callan Pinckney’s eponymously named system became a best-selling (1980s-2000s) book/video franchise in what genre?…"/>
          <p:cNvSpPr txBox="1"/>
          <p:nvPr/>
        </p:nvSpPr>
        <p:spPr>
          <a:xfrm>
            <a:off x="3197527" y="4690895"/>
            <a:ext cx="5782885" cy="1371601"/>
          </a:xfrm>
          <a:prstGeom prst="rect">
            <a:avLst/>
          </a:prstGeom>
          <a:ln w="12700">
            <a:miter lim="400000"/>
          </a:ln>
          <a:extLst>
            <a:ext uri="{C572A759-6A51-4108-AA02-DFA0A04FC94B}">
              <ma14:wrappingTextBoxFlag xmlns:ma14="http://schemas.microsoft.com/office/mac/drawingml/2011/main" xmlns="" val="1"/>
            </a:ext>
          </a:extLst>
        </p:spPr>
        <p:txBody>
          <a:bodyPr lIns="45719" tIns="45719" rIns="45719" bIns="45719"/>
          <a:lstStyle/>
          <a:p>
            <a:pPr lvl="1" defTabSz="642915">
              <a:spcBef>
                <a:spcPts val="352"/>
              </a:spcBef>
              <a:defRPr sz="2800">
                <a:solidFill>
                  <a:srgbClr val="000000"/>
                </a:solidFill>
              </a:defRPr>
            </a:pPr>
            <a:r>
              <a:rPr sz="1969" b="1">
                <a:latin typeface="Helvetica"/>
                <a:ea typeface="Helvetica"/>
                <a:cs typeface="Helvetica"/>
                <a:sym typeface="Helvetica"/>
              </a:rPr>
              <a:t>Q</a:t>
            </a:r>
            <a:r>
              <a:rPr sz="1969"/>
              <a:t>:  </a:t>
            </a:r>
            <a:r>
              <a:rPr sz="1687"/>
              <a:t>American Callan Pinckney’s eponymously named system became a best-selling (1980s-2000s) book/video franchise in what genre?  </a:t>
            </a:r>
          </a:p>
          <a:p>
            <a:pPr lvl="1" defTabSz="642915">
              <a:spcBef>
                <a:spcPts val="352"/>
              </a:spcBef>
              <a:defRPr sz="2800">
                <a:solidFill>
                  <a:srgbClr val="000000"/>
                </a:solidFill>
              </a:defRPr>
            </a:pPr>
            <a:r>
              <a:rPr sz="1969" b="1" baseline="14285">
                <a:latin typeface="Helvetica"/>
                <a:ea typeface="Helvetica"/>
                <a:cs typeface="Helvetica"/>
                <a:sym typeface="Helvetica"/>
              </a:rPr>
              <a:t>A</a:t>
            </a:r>
            <a:r>
              <a:rPr sz="1969" baseline="14285"/>
              <a:t>: </a:t>
            </a:r>
            <a:r>
              <a:rPr sz="1687" baseline="16666"/>
              <a:t>Fitness</a:t>
            </a:r>
            <a:endParaRPr sz="1969" baseline="14285"/>
          </a:p>
        </p:txBody>
      </p:sp>
      <p:sp>
        <p:nvSpPr>
          <p:cNvPr id="1498" name="A: The Guns of Navarone"/>
          <p:cNvSpPr txBox="1"/>
          <p:nvPr/>
        </p:nvSpPr>
        <p:spPr>
          <a:xfrm>
            <a:off x="3208715" y="3657600"/>
            <a:ext cx="5782885" cy="397460"/>
          </a:xfrm>
          <a:prstGeom prst="rect">
            <a:avLst/>
          </a:prstGeom>
          <a:solidFill>
            <a:schemeClr val="tx1"/>
          </a:solidFill>
          <a:ln w="12700">
            <a:miter lim="400000"/>
          </a:ln>
          <a:extLst>
            <a:ext uri="{C572A759-6A51-4108-AA02-DFA0A04FC94B}">
              <ma14:wrappingTextBoxFlag xmlns:ma14="http://schemas.microsoft.com/office/mac/drawingml/2011/main" xmlns="" val="1"/>
            </a:ext>
          </a:extLst>
        </p:spPr>
        <p:txBody>
          <a:bodyPr lIns="45719" tIns="45719" rIns="45719" bIns="45719"/>
          <a:lstStyle/>
          <a:p>
            <a:pPr lvl="1" defTabSz="642915">
              <a:spcBef>
                <a:spcPts val="352"/>
              </a:spcBef>
              <a:defRPr sz="2800">
                <a:solidFill>
                  <a:srgbClr val="000000"/>
                </a:solidFill>
              </a:defRPr>
            </a:pPr>
            <a:r>
              <a:rPr sz="1969" b="1" dirty="0">
                <a:latin typeface="Helvetica"/>
                <a:ea typeface="Helvetica"/>
                <a:cs typeface="Helvetica"/>
                <a:sym typeface="Helvetica"/>
              </a:rPr>
              <a:t>A</a:t>
            </a:r>
            <a:r>
              <a:rPr sz="1969" dirty="0"/>
              <a:t>: </a:t>
            </a:r>
            <a:r>
              <a:rPr sz="1687" dirty="0"/>
              <a:t>The Guns of </a:t>
            </a:r>
            <a:r>
              <a:rPr sz="1687" dirty="0" err="1"/>
              <a:t>Navarone</a:t>
            </a:r>
            <a:endParaRPr sz="1687" baseline="16666" dirty="0"/>
          </a:p>
        </p:txBody>
      </p:sp>
    </p:spTree>
    <p:extLst>
      <p:ext uri="{BB962C8B-B14F-4D97-AF65-F5344CB8AC3E}">
        <p14:creationId xmlns:p14="http://schemas.microsoft.com/office/powerpoint/2010/main" val="7306229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74" name="Group"/>
          <p:cNvGrpSpPr/>
          <p:nvPr/>
        </p:nvGrpSpPr>
        <p:grpSpPr>
          <a:xfrm>
            <a:off x="223690" y="2644845"/>
            <a:ext cx="8849021" cy="1746904"/>
            <a:chOff x="0" y="0"/>
            <a:chExt cx="12585273" cy="2484484"/>
          </a:xfrm>
        </p:grpSpPr>
        <p:pic>
          <p:nvPicPr>
            <p:cNvPr id="1472" name="17522284_10155377136247323_1361945400_o.png" descr="17522284_10155377136247323_1361945400_o.png"/>
            <p:cNvPicPr>
              <a:picLocks noChangeAspect="1"/>
            </p:cNvPicPr>
            <p:nvPr/>
          </p:nvPicPr>
          <p:blipFill>
            <a:blip r:embed="rId2"/>
            <a:srcRect t="5353" r="97004" b="85771"/>
            <a:stretch>
              <a:fillRect/>
            </a:stretch>
          </p:blipFill>
          <p:spPr>
            <a:xfrm>
              <a:off x="0" y="1004874"/>
              <a:ext cx="764897" cy="1479611"/>
            </a:xfrm>
            <a:prstGeom prst="rect">
              <a:avLst/>
            </a:prstGeom>
            <a:ln w="12700" cap="flat">
              <a:noFill/>
              <a:miter lim="400000"/>
            </a:ln>
            <a:effectLst/>
          </p:spPr>
        </p:pic>
        <p:pic>
          <p:nvPicPr>
            <p:cNvPr id="1473" name="Screen Shot 2018-02-15 at 8.52.19 PM.png" descr="Screen Shot 2018-02-15 at 8.52.19 PM.png"/>
            <p:cNvPicPr>
              <a:picLocks noChangeAspect="1"/>
            </p:cNvPicPr>
            <p:nvPr/>
          </p:nvPicPr>
          <p:blipFill>
            <a:blip r:embed="rId3"/>
            <a:srcRect t="25114" b="46296"/>
            <a:stretch>
              <a:fillRect/>
            </a:stretch>
          </p:blipFill>
          <p:spPr>
            <a:xfrm>
              <a:off x="742387" y="0"/>
              <a:ext cx="11842887" cy="2321374"/>
            </a:xfrm>
            <a:prstGeom prst="rect">
              <a:avLst/>
            </a:prstGeom>
            <a:ln w="12700" cap="flat">
              <a:noFill/>
              <a:miter lim="400000"/>
            </a:ln>
            <a:effectLst/>
          </p:spPr>
        </p:pic>
      </p:grpSp>
      <p:sp>
        <p:nvSpPr>
          <p:cNvPr id="4" name="Title 3">
            <a:extLst>
              <a:ext uri="{FF2B5EF4-FFF2-40B4-BE49-F238E27FC236}">
                <a16:creationId xmlns:a16="http://schemas.microsoft.com/office/drawing/2014/main" id="{C06A63B6-C121-D24B-8B21-341F9F80D344}"/>
              </a:ext>
            </a:extLst>
          </p:cNvPr>
          <p:cNvSpPr>
            <a:spLocks noGrp="1"/>
          </p:cNvSpPr>
          <p:nvPr>
            <p:ph type="title"/>
          </p:nvPr>
        </p:nvSpPr>
        <p:spPr/>
        <p:txBody>
          <a:bodyPr/>
          <a:lstStyle/>
          <a:p>
            <a:r>
              <a:rPr lang="en-US" dirty="0"/>
              <a:t>Demo</a:t>
            </a:r>
          </a:p>
        </p:txBody>
      </p:sp>
      <p:sp>
        <p:nvSpPr>
          <p:cNvPr id="1475" name="Slide Number"/>
          <p:cNvSpPr txBox="1">
            <a:spLocks noGrp="1"/>
          </p:cNvSpPr>
          <p:nvPr>
            <p:ph type="sldNum" sz="quarter" idx="4294967295"/>
          </p:nvPr>
        </p:nvSpPr>
        <p:spPr>
          <a:xfrm>
            <a:off x="7315200" y="6470650"/>
            <a:ext cx="1905000" cy="2889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66</a:t>
            </a:fld>
            <a:endParaRPr/>
          </a:p>
        </p:txBody>
      </p:sp>
      <p:grpSp>
        <p:nvGrpSpPr>
          <p:cNvPr id="1479" name="Group"/>
          <p:cNvGrpSpPr/>
          <p:nvPr/>
        </p:nvGrpSpPr>
        <p:grpSpPr>
          <a:xfrm>
            <a:off x="212963" y="1371712"/>
            <a:ext cx="8820201" cy="1523360"/>
            <a:chOff x="0" y="0"/>
            <a:chExt cx="12544285" cy="2166554"/>
          </a:xfrm>
        </p:grpSpPr>
        <p:pic>
          <p:nvPicPr>
            <p:cNvPr id="1477" name="17522284_10155377136247323_1361945400_o.png" descr="17522284_10155377136247323_1361945400_o.png"/>
            <p:cNvPicPr>
              <a:picLocks noChangeAspect="1"/>
            </p:cNvPicPr>
            <p:nvPr/>
          </p:nvPicPr>
          <p:blipFill>
            <a:blip r:embed="rId2"/>
            <a:srcRect t="5353" r="97004" b="85771"/>
            <a:stretch>
              <a:fillRect/>
            </a:stretch>
          </p:blipFill>
          <p:spPr>
            <a:xfrm>
              <a:off x="0" y="686944"/>
              <a:ext cx="764897" cy="1479611"/>
            </a:xfrm>
            <a:prstGeom prst="rect">
              <a:avLst/>
            </a:prstGeom>
            <a:ln w="12700" cap="flat">
              <a:noFill/>
              <a:miter lim="400000"/>
            </a:ln>
            <a:effectLst/>
          </p:spPr>
        </p:pic>
        <p:pic>
          <p:nvPicPr>
            <p:cNvPr id="1478" name="Screen Shot 2018-02-15 at 8.52.19 PM.png" descr="Screen Shot 2018-02-15 at 8.52.19 PM.png"/>
            <p:cNvPicPr>
              <a:picLocks noChangeAspect="1"/>
            </p:cNvPicPr>
            <p:nvPr/>
          </p:nvPicPr>
          <p:blipFill>
            <a:blip r:embed="rId3"/>
            <a:srcRect t="2675" b="74456"/>
            <a:stretch>
              <a:fillRect/>
            </a:stretch>
          </p:blipFill>
          <p:spPr>
            <a:xfrm>
              <a:off x="701398" y="0"/>
              <a:ext cx="11842888" cy="1856810"/>
            </a:xfrm>
            <a:prstGeom prst="rect">
              <a:avLst/>
            </a:prstGeom>
            <a:ln w="12700" cap="flat">
              <a:noFill/>
              <a:miter lim="400000"/>
            </a:ln>
            <a:effectLst/>
          </p:spPr>
        </p:pic>
      </p:grpSp>
      <p:grpSp>
        <p:nvGrpSpPr>
          <p:cNvPr id="1482" name="Group"/>
          <p:cNvGrpSpPr/>
          <p:nvPr/>
        </p:nvGrpSpPr>
        <p:grpSpPr>
          <a:xfrm>
            <a:off x="203018" y="4290593"/>
            <a:ext cx="8840091" cy="1504694"/>
            <a:chOff x="0" y="0"/>
            <a:chExt cx="12572573" cy="2140007"/>
          </a:xfrm>
        </p:grpSpPr>
        <p:pic>
          <p:nvPicPr>
            <p:cNvPr id="1480" name="17522284_10155377136247323_1361945400_o.png" descr="17522284_10155377136247323_1361945400_o.png"/>
            <p:cNvPicPr>
              <a:picLocks noChangeAspect="1"/>
            </p:cNvPicPr>
            <p:nvPr/>
          </p:nvPicPr>
          <p:blipFill>
            <a:blip r:embed="rId2"/>
            <a:srcRect t="5353" r="97004" b="85771"/>
            <a:stretch>
              <a:fillRect/>
            </a:stretch>
          </p:blipFill>
          <p:spPr>
            <a:xfrm>
              <a:off x="0" y="660397"/>
              <a:ext cx="764897" cy="1479611"/>
            </a:xfrm>
            <a:prstGeom prst="rect">
              <a:avLst/>
            </a:prstGeom>
            <a:ln w="12700" cap="flat">
              <a:noFill/>
              <a:miter lim="400000"/>
            </a:ln>
            <a:effectLst/>
          </p:spPr>
        </p:pic>
        <p:pic>
          <p:nvPicPr>
            <p:cNvPr id="1481" name="Screen Shot 2018-02-15 at 8.52.19 PM.png" descr="Screen Shot 2018-02-15 at 8.52.19 PM.png"/>
            <p:cNvPicPr>
              <a:picLocks noChangeAspect="1"/>
            </p:cNvPicPr>
            <p:nvPr/>
          </p:nvPicPr>
          <p:blipFill>
            <a:blip r:embed="rId3"/>
            <a:srcRect t="53010" b="24066"/>
            <a:stretch>
              <a:fillRect/>
            </a:stretch>
          </p:blipFill>
          <p:spPr>
            <a:xfrm>
              <a:off x="729687" y="0"/>
              <a:ext cx="11842887" cy="1861269"/>
            </a:xfrm>
            <a:prstGeom prst="rect">
              <a:avLst/>
            </a:prstGeom>
            <a:ln w="12700" cap="flat">
              <a:noFill/>
              <a:miter lim="400000"/>
            </a:ln>
            <a:effectLst/>
          </p:spPr>
        </p:pic>
      </p:grpSp>
      <p:grpSp>
        <p:nvGrpSpPr>
          <p:cNvPr id="1486" name="Group"/>
          <p:cNvGrpSpPr/>
          <p:nvPr/>
        </p:nvGrpSpPr>
        <p:grpSpPr>
          <a:xfrm>
            <a:off x="204929" y="5233485"/>
            <a:ext cx="8774376" cy="1477704"/>
            <a:chOff x="-88028" y="0"/>
            <a:chExt cx="12479111" cy="2101622"/>
          </a:xfrm>
        </p:grpSpPr>
        <p:pic>
          <p:nvPicPr>
            <p:cNvPr id="1483" name="17522284_10155377136247323_1361945400_o.png" descr="17522284_10155377136247323_1361945400_o.png"/>
            <p:cNvPicPr>
              <a:picLocks noChangeAspect="1"/>
            </p:cNvPicPr>
            <p:nvPr/>
          </p:nvPicPr>
          <p:blipFill>
            <a:blip r:embed="rId2"/>
            <a:srcRect t="5353" r="97004" b="85771"/>
            <a:stretch>
              <a:fillRect/>
            </a:stretch>
          </p:blipFill>
          <p:spPr>
            <a:xfrm>
              <a:off x="-88029" y="622012"/>
              <a:ext cx="764897" cy="1479611"/>
            </a:xfrm>
            <a:prstGeom prst="rect">
              <a:avLst/>
            </a:prstGeom>
            <a:ln w="12700" cap="flat">
              <a:noFill/>
              <a:miter lim="400000"/>
            </a:ln>
            <a:effectLst/>
          </p:spPr>
        </p:pic>
        <p:pic>
          <p:nvPicPr>
            <p:cNvPr id="1484" name="Screen Shot 2018-02-15 at 8.52.19 PM.png" descr="Screen Shot 2018-02-15 at 8.52.19 PM.png"/>
            <p:cNvPicPr>
              <a:picLocks noChangeAspect="1"/>
            </p:cNvPicPr>
            <p:nvPr/>
          </p:nvPicPr>
          <p:blipFill>
            <a:blip r:embed="rId3"/>
            <a:srcRect t="88526" r="87282"/>
            <a:stretch>
              <a:fillRect/>
            </a:stretch>
          </p:blipFill>
          <p:spPr>
            <a:xfrm>
              <a:off x="729687" y="896054"/>
              <a:ext cx="1506096" cy="931650"/>
            </a:xfrm>
            <a:prstGeom prst="rect">
              <a:avLst/>
            </a:prstGeom>
            <a:ln w="12700" cap="flat">
              <a:noFill/>
              <a:miter lim="400000"/>
            </a:ln>
            <a:effectLst/>
          </p:spPr>
        </p:pic>
        <p:pic>
          <p:nvPicPr>
            <p:cNvPr id="1485" name="Screen Shot 2018-03-01 at 7.01.18 AM.png" descr="Screen Shot 2018-03-01 at 7.01.18 AM.png"/>
            <p:cNvPicPr>
              <a:picLocks noChangeAspect="1"/>
            </p:cNvPicPr>
            <p:nvPr/>
          </p:nvPicPr>
          <p:blipFill>
            <a:blip r:embed="rId4"/>
            <a:srcRect t="18250" r="1311" b="4600"/>
            <a:stretch>
              <a:fillRect/>
            </a:stretch>
          </p:blipFill>
          <p:spPr>
            <a:xfrm>
              <a:off x="5006108" y="0"/>
              <a:ext cx="7384975" cy="671631"/>
            </a:xfrm>
            <a:prstGeom prst="rect">
              <a:avLst/>
            </a:prstGeom>
            <a:ln w="12700" cap="flat">
              <a:noFill/>
              <a:miter lim="400000"/>
            </a:ln>
            <a:effectLst/>
          </p:spPr>
        </p:pic>
      </p:grpSp>
    </p:spTree>
    <p:extLst>
      <p:ext uri="{BB962C8B-B14F-4D97-AF65-F5344CB8AC3E}">
        <p14:creationId xmlns:p14="http://schemas.microsoft.com/office/powerpoint/2010/main" val="1695092110"/>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4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4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4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 grpId="0" animBg="1" advAuto="0"/>
      <p:bldP spid="1482" grpId="0" animBg="1" advAuto="0"/>
      <p:bldP spid="1486"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Google</a:t>
            </a:r>
            <a:br>
              <a:rPr lang="en-US" dirty="0"/>
            </a:br>
            <a:r>
              <a:rPr lang="en-US" dirty="0"/>
              <a:t>What’s been happening? 2013–2019</a:t>
            </a:r>
          </a:p>
        </p:txBody>
      </p:sp>
      <p:sp>
        <p:nvSpPr>
          <p:cNvPr id="3" name="Content Placeholder 2"/>
          <p:cNvSpPr>
            <a:spLocks noGrp="1"/>
          </p:cNvSpPr>
          <p:nvPr>
            <p:ph idx="1"/>
          </p:nvPr>
        </p:nvSpPr>
        <p:spPr/>
        <p:txBody>
          <a:bodyPr>
            <a:normAutofit/>
          </a:bodyPr>
          <a:lstStyle/>
          <a:p>
            <a:r>
              <a:rPr lang="en-US" dirty="0"/>
              <a:t>“Pigeon” update (July 2014):</a:t>
            </a:r>
          </a:p>
          <a:p>
            <a:pPr lvl="1"/>
            <a:r>
              <a:rPr lang="en-US" dirty="0"/>
              <a:t>More use of distance and location in ranking signals</a:t>
            </a:r>
          </a:p>
          <a:p>
            <a:r>
              <a:rPr lang="en-US" dirty="0"/>
              <a:t>“</a:t>
            </a:r>
            <a:r>
              <a:rPr lang="en-US" dirty="0" err="1"/>
              <a:t>Mobilegeddon</a:t>
            </a:r>
            <a:r>
              <a:rPr lang="en-US" dirty="0"/>
              <a:t>” (Apr 21, 2015):</a:t>
            </a:r>
          </a:p>
          <a:p>
            <a:pPr lvl="1"/>
            <a:r>
              <a:rPr lang="en-US" dirty="0"/>
              <a:t> “Mobile friendliness” as a major ranking signal</a:t>
            </a:r>
          </a:p>
          <a:p>
            <a:r>
              <a:rPr lang="en-US" dirty="0"/>
              <a:t>“App Indexing” (Android, iOS support May 2015)</a:t>
            </a:r>
          </a:p>
          <a:p>
            <a:pPr lvl="1"/>
            <a:r>
              <a:rPr lang="en-US" dirty="0"/>
              <a:t>Search results can take you to an app</a:t>
            </a:r>
          </a:p>
          <a:p>
            <a:r>
              <a:rPr lang="en-US" dirty="0"/>
              <a:t>Mobile-friendly 2 (May 12, 2016):</a:t>
            </a:r>
          </a:p>
          <a:p>
            <a:pPr lvl="1"/>
            <a:r>
              <a:rPr lang="en-US" dirty="0"/>
              <a:t>About half of all searches are now from mobile</a:t>
            </a:r>
          </a:p>
          <a:p>
            <a:r>
              <a:rPr lang="en-US" dirty="0"/>
              <a:t>“Fred” (1st quarter 2017)</a:t>
            </a:r>
          </a:p>
          <a:p>
            <a:pPr lvl="1"/>
            <a:r>
              <a:rPr lang="en-US" dirty="0"/>
              <a:t>Various changes discounting </a:t>
            </a:r>
            <a:r>
              <a:rPr lang="en-US" dirty="0" err="1"/>
              <a:t>spammy</a:t>
            </a:r>
            <a:r>
              <a:rPr lang="en-US" dirty="0"/>
              <a:t>, </a:t>
            </a:r>
            <a:r>
              <a:rPr lang="en-US" dirty="0" err="1"/>
              <a:t>clickbaity</a:t>
            </a:r>
            <a:r>
              <a:rPr lang="en-US" dirty="0"/>
              <a:t>, fake? sites</a:t>
            </a:r>
          </a:p>
        </p:txBody>
      </p:sp>
    </p:spTree>
    <p:extLst>
      <p:ext uri="{BB962C8B-B14F-4D97-AF65-F5344CB8AC3E}">
        <p14:creationId xmlns:p14="http://schemas.microsoft.com/office/powerpoint/2010/main" val="1476428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Google</a:t>
            </a:r>
            <a:br>
              <a:rPr lang="en-US" dirty="0"/>
            </a:br>
            <a:r>
              <a:rPr lang="en-US" dirty="0"/>
              <a:t>What’s been happening? 2013–2019</a:t>
            </a:r>
          </a:p>
        </p:txBody>
      </p:sp>
      <p:sp>
        <p:nvSpPr>
          <p:cNvPr id="3" name="Content Placeholder 2"/>
          <p:cNvSpPr>
            <a:spLocks noGrp="1"/>
          </p:cNvSpPr>
          <p:nvPr>
            <p:ph idx="1"/>
          </p:nvPr>
        </p:nvSpPr>
        <p:spPr/>
        <p:txBody>
          <a:bodyPr>
            <a:normAutofit/>
          </a:bodyPr>
          <a:lstStyle/>
          <a:p>
            <a:r>
              <a:rPr lang="en-US" dirty="0"/>
              <a:t>Longer snippets in results pages (Nov 2017)</a:t>
            </a:r>
          </a:p>
          <a:p>
            <a:r>
              <a:rPr lang="en-US" dirty="0"/>
              <a:t>Mobile-first Index (Mar 2018)</a:t>
            </a:r>
          </a:p>
          <a:p>
            <a:pPr lvl="1"/>
            <a:r>
              <a:rPr lang="en-US" dirty="0"/>
              <a:t>Index mobile version of websites in preference to desktop!</a:t>
            </a:r>
          </a:p>
          <a:p>
            <a:r>
              <a:rPr lang="en-US" dirty="0"/>
              <a:t>Revert snippet length in results pages (May 2018)</a:t>
            </a:r>
          </a:p>
          <a:p>
            <a:r>
              <a:rPr lang="en-US" dirty="0"/>
              <a:t>“Medic” update (Aug 2018)</a:t>
            </a:r>
          </a:p>
          <a:p>
            <a:pPr lvl="1"/>
            <a:r>
              <a:rPr lang="en-US" dirty="0"/>
              <a:t>More emphasis on expertise, authoritativeness, trust</a:t>
            </a:r>
          </a:p>
          <a:p>
            <a:pPr lvl="1"/>
            <a:r>
              <a:rPr lang="en-US" dirty="0"/>
              <a:t>Big changes for diet, nutrition, medical products sites</a:t>
            </a:r>
          </a:p>
          <a:p>
            <a:r>
              <a:rPr lang="en-US" dirty="0"/>
              <a:t>Core Algorithm Update (Mar 2019)</a:t>
            </a:r>
          </a:p>
          <a:p>
            <a:pPr lvl="1"/>
            <a:r>
              <a:rPr lang="en-US" dirty="0"/>
              <a:t>Seems kind of like “Medic 2”</a:t>
            </a:r>
          </a:p>
          <a:p>
            <a:r>
              <a:rPr lang="en-US" dirty="0"/>
              <a:t>2019 seems to have been </a:t>
            </a:r>
            <a:r>
              <a:rPr lang="en-US" dirty="0" err="1"/>
              <a:t>kinda</a:t>
            </a:r>
            <a:r>
              <a:rPr lang="en-US" dirty="0"/>
              <a:t> quiet so far …</a:t>
            </a:r>
          </a:p>
          <a:p>
            <a:pPr lvl="1"/>
            <a:endParaRPr lang="en-US" dirty="0"/>
          </a:p>
          <a:p>
            <a:endParaRPr lang="en-US" dirty="0"/>
          </a:p>
        </p:txBody>
      </p:sp>
    </p:spTree>
    <p:extLst>
      <p:ext uri="{BB962C8B-B14F-4D97-AF65-F5344CB8AC3E}">
        <p14:creationId xmlns:p14="http://schemas.microsoft.com/office/powerpoint/2010/main" val="3762903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role of knowledge bases</a:t>
            </a:r>
          </a:p>
        </p:txBody>
      </p:sp>
      <p:sp>
        <p:nvSpPr>
          <p:cNvPr id="3" name="Content Placeholder 2"/>
          <p:cNvSpPr>
            <a:spLocks noGrp="1"/>
          </p:cNvSpPr>
          <p:nvPr>
            <p:ph idx="1"/>
          </p:nvPr>
        </p:nvSpPr>
        <p:spPr/>
        <p:txBody>
          <a:bodyPr/>
          <a:lstStyle/>
          <a:p>
            <a:r>
              <a:rPr lang="en-US" dirty="0"/>
              <a:t>Google Knowledge Graph</a:t>
            </a:r>
          </a:p>
          <a:p>
            <a:r>
              <a:rPr lang="en-US" dirty="0"/>
              <a:t>Facebook Graph Search</a:t>
            </a:r>
          </a:p>
          <a:p>
            <a:r>
              <a:rPr lang="en-US" dirty="0"/>
              <a:t>Bing’s Satori</a:t>
            </a:r>
          </a:p>
          <a:p>
            <a:r>
              <a:rPr lang="en-US" dirty="0"/>
              <a:t>Things like Wolfram Alpha</a:t>
            </a:r>
          </a:p>
          <a:p>
            <a:endParaRPr lang="en-US" dirty="0"/>
          </a:p>
          <a:p>
            <a:pPr marL="0" indent="0">
              <a:buNone/>
            </a:pPr>
            <a:r>
              <a:rPr lang="en-US" dirty="0"/>
              <a:t>Common theme: Doing graph search over structured knowledge rather than traditional text search</a:t>
            </a:r>
          </a:p>
          <a:p>
            <a:endParaRPr lang="en-US" dirty="0"/>
          </a:p>
        </p:txBody>
      </p:sp>
    </p:spTree>
    <p:extLst>
      <p:ext uri="{BB962C8B-B14F-4D97-AF65-F5344CB8AC3E}">
        <p14:creationId xmlns:p14="http://schemas.microsoft.com/office/powerpoint/2010/main" val="3323983764"/>
      </p:ext>
    </p:extLst>
  </p:cSld>
  <p:clrMapOvr>
    <a:masterClrMapping/>
  </p:clrMapOvr>
</p:sld>
</file>

<file path=ppt/theme/theme1.xml><?xml version="1.0" encoding="utf-8"?>
<a:theme xmlns:a="http://schemas.openxmlformats.org/drawingml/2006/main" name="IIR-slides">
  <a:themeElements>
    <a:clrScheme name="IIR Book">
      <a:dk1>
        <a:sysClr val="windowText" lastClr="000000"/>
      </a:dk1>
      <a:lt1>
        <a:sysClr val="window" lastClr="FFFFFF"/>
      </a:lt1>
      <a:dk2>
        <a:srgbClr val="1F497D"/>
      </a:dk2>
      <a:lt2>
        <a:srgbClr val="EEECE1"/>
      </a:lt2>
      <a:accent1>
        <a:srgbClr val="437085"/>
      </a:accent1>
      <a:accent2>
        <a:srgbClr val="C0504D"/>
      </a:accent2>
      <a:accent3>
        <a:srgbClr val="357E69"/>
      </a:accent3>
      <a:accent4>
        <a:srgbClr val="918BA3"/>
      </a:accent4>
      <a:accent5>
        <a:srgbClr val="139CB7"/>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NLP-2011">
  <a:themeElements>
    <a:clrScheme name="NLP Class">
      <a:dk1>
        <a:sysClr val="windowText" lastClr="000000"/>
      </a:dk1>
      <a:lt1>
        <a:sysClr val="window" lastClr="FFFFFF"/>
      </a:lt1>
      <a:dk2>
        <a:srgbClr val="605435"/>
      </a:dk2>
      <a:lt2>
        <a:srgbClr val="E7D19A"/>
      </a:lt2>
      <a:accent1>
        <a:srgbClr val="A4001D"/>
      </a:accent1>
      <a:accent2>
        <a:srgbClr val="2584BB"/>
      </a:accent2>
      <a:accent3>
        <a:srgbClr val="BB57BE"/>
      </a:accent3>
      <a:accent4>
        <a:srgbClr val="177245"/>
      </a:accent4>
      <a:accent5>
        <a:srgbClr val="35ACA2"/>
      </a:accent5>
      <a:accent6>
        <a:srgbClr val="FF8700"/>
      </a:accent6>
      <a:hlink>
        <a:srgbClr val="EF8E1C"/>
      </a:hlink>
      <a:folHlink>
        <a:srgbClr val="FEC60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lumMod val="40000"/>
            <a:lumOff val="60000"/>
          </a:schemeClr>
        </a:solidFill>
        <a:ln w="9525" cap="flat" cmpd="sng" algn="ctr">
          <a:noFill/>
          <a:prstDash val="solid"/>
          <a:miter lim="800000"/>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Lucida Sans" pitchFamily="-65" charset="0"/>
          </a:defRPr>
        </a:defPPr>
      </a:lstStyle>
    </a:spDef>
    <a:lnDef>
      <a:spPr bwMode="auto">
        <a:xfrm>
          <a:off x="0" y="0"/>
          <a:ext cx="1" cy="1"/>
        </a:xfrm>
        <a:custGeom>
          <a:avLst/>
          <a:gdLst/>
          <a:ahLst/>
          <a:cxnLst/>
          <a:rect l="0" t="0" r="0" b="0"/>
          <a:pathLst/>
        </a:cu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Lucida Sans" pitchFamily="-65" charset="0"/>
          </a:defRPr>
        </a:defPPr>
      </a:lstStyle>
    </a:lnDef>
    <a:txDef>
      <a:spPr>
        <a:noFill/>
      </a:spPr>
      <a:bodyPr wrap="square" rtlCol="0">
        <a:spAutoFit/>
      </a:bodyPr>
      <a:lstStyle>
        <a:defPPr>
          <a:defRPr sz="1800" dirty="0">
            <a:latin typeface="+mn-lt"/>
          </a:defRPr>
        </a:defPPr>
      </a:lstStyle>
    </a:txDef>
  </a:objectDefaults>
  <a:extraClrSchemeLst>
    <a:extraClrScheme>
      <a:clrScheme name="nlp-lucida-schem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nlp-lucida-scheme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nlp-lucida-scheme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nlp-lucida-scheme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nlp-lucida-schem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nlp-lucida-schem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nlp-lucida-scheme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SIGIR-10 v3">
  <a:themeElements>
    <a:clrScheme name="Purple Waves color scheme">
      <a:dk1>
        <a:srgbClr val="000000"/>
      </a:dk1>
      <a:lt1>
        <a:srgbClr val="FFFFFF"/>
      </a:lt1>
      <a:dk2>
        <a:srgbClr val="6A366E"/>
      </a:dk2>
      <a:lt2>
        <a:srgbClr val="FFFFFF"/>
      </a:lt2>
      <a:accent1>
        <a:srgbClr val="FDE399"/>
      </a:accent1>
      <a:accent2>
        <a:srgbClr val="3497AE"/>
      </a:accent2>
      <a:accent3>
        <a:srgbClr val="E76429"/>
      </a:accent3>
      <a:accent4>
        <a:srgbClr val="AAD228"/>
      </a:accent4>
      <a:accent5>
        <a:srgbClr val="FF9929"/>
      </a:accent5>
      <a:accent6>
        <a:srgbClr val="4747B7"/>
      </a:accent6>
      <a:hlink>
        <a:srgbClr val="FAD366"/>
      </a:hlink>
      <a:folHlink>
        <a:srgbClr val="782F0E"/>
      </a:folHlink>
    </a:clrScheme>
    <a:fontScheme name="Business Value launch template">
      <a:majorFont>
        <a:latin typeface="Segoe Semibold"/>
        <a:ea typeface=""/>
        <a:cs typeface=""/>
      </a:majorFont>
      <a:minorFont>
        <a:latin typeface="Segoe"/>
        <a:ea typeface=""/>
        <a:cs typeface=""/>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900" b="0" i="0" u="none" strike="noStrike" cap="none" normalizeH="0" baseline="0" dirty="0" smtClean="0">
            <a:solidFill>
              <a:schemeClr val="tx1"/>
            </a:solidFill>
            <a:effectLst/>
            <a:latin typeface="Segoe" pitchFamily="34" charset="0"/>
          </a:defRPr>
        </a:defPPr>
      </a:lstStyle>
      <a:style>
        <a:lnRef idx="1">
          <a:schemeClr val="accent2"/>
        </a:lnRef>
        <a:fillRef idx="3">
          <a:schemeClr val="accent2"/>
        </a:fillRef>
        <a:effectRef idx="2">
          <a:schemeClr val="accent2"/>
        </a:effectRef>
        <a:fontRef idx="minor">
          <a:schemeClr val="lt1"/>
        </a:fontRef>
      </a:style>
    </a:spDef>
    <a:lnDef>
      <a:spPr bwMode="auto">
        <a:xfrm>
          <a:off x="0" y="0"/>
          <a:ext cx="1" cy="1"/>
        </a:xfrm>
        <a:custGeom>
          <a:avLst/>
          <a:gdLst/>
          <a:ahLst/>
          <a:cxnLst/>
          <a:rect l="0" t="0" r="0" b="0"/>
          <a:pathLst/>
        </a:custGeom>
        <a:gradFill rotWithShape="0">
          <a:gsLst>
            <a:gs pos="0">
              <a:schemeClr val="folHlink">
                <a:gamma/>
                <a:tint val="72941"/>
                <a:invGamma/>
              </a:schemeClr>
            </a:gs>
            <a:gs pos="50000">
              <a:schemeClr val="folHlink"/>
            </a:gs>
            <a:gs pos="100000">
              <a:schemeClr val="folHlink">
                <a:gamma/>
                <a:tint val="72941"/>
                <a:invGamma/>
              </a:schemeClr>
            </a:gs>
          </a:gsLst>
          <a:lin ang="2700000" scaled="1"/>
        </a:gradFill>
        <a:ln w="12700" cap="flat" cmpd="sng" algn="ctr">
          <a:solidFill>
            <a:schemeClr val="tx1"/>
          </a:solidFill>
          <a:prstDash val="solid"/>
          <a:round/>
          <a:headEnd type="none" w="med" len="med"/>
          <a:tailEnd type="none" w="med" len="med"/>
        </a:ln>
        <a:effectLst/>
      </a:spPr>
      <a:bodyPr vert="horz" wrap="square" lIns="109728" tIns="54864" rIns="109728" bIns="54864" numCol="1" anchor="ctr" anchorCtr="0" compatLnSpc="1">
        <a:prstTxWarp prst="textNoShape">
          <a:avLst/>
        </a:prstTxWarp>
      </a:bodyPr>
      <a:lstStyle>
        <a:defPPr marL="0" marR="0" indent="0" algn="l" defTabSz="1096963" rtl="0" eaLnBrk="1" fontAlgn="base" latinLnBrk="0" hangingPunct="1">
          <a:lnSpc>
            <a:spcPct val="100000"/>
          </a:lnSpc>
          <a:spcBef>
            <a:spcPct val="0"/>
          </a:spcBef>
          <a:spcAft>
            <a:spcPct val="0"/>
          </a:spcAft>
          <a:buClrTx/>
          <a:buSzTx/>
          <a:buFontTx/>
          <a:buNone/>
          <a:tabLst/>
          <a:defRPr kumimoji="0" lang="en-US" sz="2900" b="0" i="0" u="none" strike="noStrike" cap="none" normalizeH="0" baseline="0" smtClean="0">
            <a:solidFill>
              <a:schemeClr val="bg2"/>
            </a:solidFill>
            <a:effectLst/>
            <a:latin typeface="Segoe Semibold" pitchFamily="34" charset="0"/>
          </a:defRPr>
        </a:defPPr>
      </a:lstStyle>
    </a:lnDef>
    <a:txDef>
      <a:spPr>
        <a:noFill/>
      </a:spPr>
      <a:bodyPr wrap="square" rtlCol="0">
        <a:spAutoFit/>
      </a:bodyPr>
      <a:lstStyle>
        <a:defPPr>
          <a:defRPr sz="2800" dirty="0" err="1" smtClean="0">
            <a:solidFill>
              <a:schemeClr val="tx1"/>
            </a:solidFill>
            <a:latin typeface="Segoe" pitchFamily="34" charset="0"/>
          </a:defRPr>
        </a:defPPr>
      </a:lstStyle>
    </a:txDef>
  </a:objectDefaults>
  <a:extraClrSchemeLst>
    <a:extraClrScheme>
      <a:clrScheme name="Business Value launch template 1">
        <a:dk1>
          <a:srgbClr val="000000"/>
        </a:dk1>
        <a:lt1>
          <a:srgbClr val="FFFFFF"/>
        </a:lt1>
        <a:dk2>
          <a:srgbClr val="EF7E39"/>
        </a:dk2>
        <a:lt2>
          <a:srgbClr val="FFFFFF"/>
        </a:lt2>
        <a:accent1>
          <a:srgbClr val="000000"/>
        </a:accent1>
        <a:accent2>
          <a:srgbClr val="54C71B"/>
        </a:accent2>
        <a:accent3>
          <a:srgbClr val="F6C0AE"/>
        </a:accent3>
        <a:accent4>
          <a:srgbClr val="DADADA"/>
        </a:accent4>
        <a:accent5>
          <a:srgbClr val="AAAAAA"/>
        </a:accent5>
        <a:accent6>
          <a:srgbClr val="4BB417"/>
        </a:accent6>
        <a:hlink>
          <a:srgbClr val="FBE019"/>
        </a:hlink>
        <a:folHlink>
          <a:srgbClr val="3D78EF"/>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Gradient">
  <a:themeElements>
    <a:clrScheme name="Gradient">
      <a:dk1>
        <a:srgbClr val="FF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Corbel"/>
        <a:ea typeface="Corbel"/>
        <a:cs typeface="Corbel"/>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2"/>
                <a:satOff val="-12043"/>
                <a:lumOff val="-7113"/>
              </a:schemeClr>
            </a:gs>
          </a:gsLst>
          <a:lin ang="5400000" scaled="0"/>
        </a:gradFill>
        <a:ln w="12700" cap="flat">
          <a:noFill/>
          <a:miter lim="400000"/>
        </a:ln>
        <a:effectLst>
          <a:outerShdw blurRad="76200" dir="18900000" rotWithShape="0">
            <a:srgbClr val="000000">
              <a:alpha val="8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IIR-slides.potx</Template>
  <TotalTime>14956</TotalTime>
  <Words>2625</Words>
  <Application>Microsoft Macintosh PowerPoint</Application>
  <PresentationFormat>On-screen Show (4:3)</PresentationFormat>
  <Paragraphs>423</Paragraphs>
  <Slides>66</Slides>
  <Notes>20</Notes>
  <HiddenSlides>0</HiddenSlides>
  <MMClips>0</MMClips>
  <ScaleCrop>false</ScaleCrop>
  <HeadingPairs>
    <vt:vector size="6" baseType="variant">
      <vt:variant>
        <vt:lpstr>Fonts Used</vt:lpstr>
      </vt:variant>
      <vt:variant>
        <vt:i4>17</vt:i4>
      </vt:variant>
      <vt:variant>
        <vt:lpstr>Theme</vt:lpstr>
      </vt:variant>
      <vt:variant>
        <vt:i4>4</vt:i4>
      </vt:variant>
      <vt:variant>
        <vt:lpstr>Slide Titles</vt:lpstr>
      </vt:variant>
      <vt:variant>
        <vt:i4>66</vt:i4>
      </vt:variant>
    </vt:vector>
  </HeadingPairs>
  <TitlesOfParts>
    <vt:vector size="87" baseType="lpstr">
      <vt:lpstr>Arial</vt:lpstr>
      <vt:lpstr>Arial Narrow</vt:lpstr>
      <vt:lpstr>Avenir Book</vt:lpstr>
      <vt:lpstr>Avenir Heavy</vt:lpstr>
      <vt:lpstr>Calibri</vt:lpstr>
      <vt:lpstr>Corbel</vt:lpstr>
      <vt:lpstr>Gill Sans</vt:lpstr>
      <vt:lpstr>Gill Sans MT</vt:lpstr>
      <vt:lpstr>Helvetica</vt:lpstr>
      <vt:lpstr>Helvetica Light</vt:lpstr>
      <vt:lpstr>Lucida Sans</vt:lpstr>
      <vt:lpstr>Segoe</vt:lpstr>
      <vt:lpstr>Segoe Semibold</vt:lpstr>
      <vt:lpstr>Tahoma</vt:lpstr>
      <vt:lpstr>Times</vt:lpstr>
      <vt:lpstr>Times New Roman</vt:lpstr>
      <vt:lpstr>Wingdings</vt:lpstr>
      <vt:lpstr>IIR-slides</vt:lpstr>
      <vt:lpstr>NLP-2011</vt:lpstr>
      <vt:lpstr>SIGIR-10 v3</vt:lpstr>
      <vt:lpstr>Gradient</vt:lpstr>
      <vt:lpstr>CS276: Information Retrieval and Web Search Lecture 19: Web Question Answering</vt:lpstr>
      <vt:lpstr>“Information retrieval”</vt:lpstr>
      <vt:lpstr>Getting information</vt:lpstr>
      <vt:lpstr>Web Search in 2025?</vt:lpstr>
      <vt:lpstr>What do we know that’s happening?</vt:lpstr>
      <vt:lpstr>Google What’s been happening? 2013–2019</vt:lpstr>
      <vt:lpstr>Google What’s been happening? 2013–2019</vt:lpstr>
      <vt:lpstr>Google What’s been happening? 2013–2019</vt:lpstr>
      <vt:lpstr>The role of knowledge bases</vt:lpstr>
      <vt:lpstr>What’s been happening</vt:lpstr>
      <vt:lpstr>Mobile</vt:lpstr>
      <vt:lpstr>Mobile</vt:lpstr>
      <vt:lpstr>Information quality</vt:lpstr>
      <vt:lpstr>Towards intelligent agents</vt:lpstr>
      <vt:lpstr>Two paradigms for question answering </vt:lpstr>
      <vt:lpstr>Example from Fernando Pereira (GOOG)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Slides from Patrick Pantel (MSFT)</vt:lpstr>
      <vt:lpstr>PowerPoint Presentation</vt:lpstr>
      <vt:lpstr>PowerPoint Presentation</vt:lpstr>
      <vt:lpstr>PowerPoint Presentation</vt:lpstr>
      <vt:lpstr>PowerPoint Presentation</vt:lpstr>
      <vt:lpstr>PowerPoint Presentation</vt:lpstr>
      <vt:lpstr>Patrick Pantel talk (Then) Current experience</vt:lpstr>
      <vt:lpstr>Desired experience: Towards actions</vt:lpstr>
      <vt:lpstr>Politician</vt:lpstr>
      <vt:lpstr>Actions vs. Intents</vt:lpstr>
      <vt:lpstr>Learning actions from web usage logs</vt:lpstr>
      <vt:lpstr>PowerPoint Presentation</vt:lpstr>
      <vt:lpstr>PowerPoint Presentation</vt:lpstr>
      <vt:lpstr>PowerPoint Presentation</vt:lpstr>
      <vt:lpstr>PowerPoint Presentation</vt:lpstr>
      <vt:lpstr>Entity disambiguation and linking</vt:lpstr>
      <vt:lpstr>Mentions, Meanings, Mappings   [G. Weikum]</vt:lpstr>
      <vt:lpstr>PowerPoint Presentation</vt:lpstr>
      <vt:lpstr>Understanding questions</vt:lpstr>
      <vt:lpstr>2017 …</vt:lpstr>
      <vt:lpstr>2017 …</vt:lpstr>
      <vt:lpstr>2019</vt:lpstr>
      <vt:lpstr>2019</vt:lpstr>
      <vt:lpstr>3 approaches to question answering: Knowledge-based approaches (Siri)</vt:lpstr>
      <vt:lpstr>Text-based (mainly factoid) QA</vt:lpstr>
      <vt:lpstr>Hybrid approaches (IBM Watson)</vt:lpstr>
      <vt:lpstr>PowerPoint Presentation</vt:lpstr>
      <vt:lpstr>Knowledge: Jeremy Zawodny says …</vt:lpstr>
      <vt:lpstr>Is the goal to go from language to knowledge bases? </vt:lpstr>
      <vt:lpstr>Knowledge: Not just semantics but pragmatics</vt:lpstr>
      <vt:lpstr>PowerPoint Presentation</vt:lpstr>
      <vt:lpstr>Word Alignment for Question Answering      TREC QA (1999-2005)</vt:lpstr>
      <vt:lpstr>Full NLP QA: LCC (Harabagiu/Moldovan) [below is the architecture of LCC’s QA system circa 2003]</vt:lpstr>
      <vt:lpstr>DrQA: Open-domain Question Answering (Chen, et al. ACL 2017) https://arxiv.org/abs/1704.00051</vt:lpstr>
      <vt:lpstr>Open-domain Question Answering</vt:lpstr>
      <vt:lpstr>PowerPoint Presentation</vt:lpstr>
      <vt:lpstr>Document Retriever</vt:lpstr>
      <vt:lpstr>Stanford Attentive Reader</vt:lpstr>
      <vt:lpstr>Stanford Attentive Reader</vt:lpstr>
      <vt:lpstr>SQuAD Results (single model)</vt:lpstr>
      <vt:lpstr>General questions</vt:lpstr>
      <vt:lpstr>Demo</vt:lpstr>
    </vt:vector>
  </TitlesOfParts>
  <Company>Stanford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Christopher Manning</dc:creator>
  <cp:lastModifiedBy>Christopher Manning</cp:lastModifiedBy>
  <cp:revision>134</cp:revision>
  <cp:lastPrinted>2019-05-30T03:44:23Z</cp:lastPrinted>
  <dcterms:created xsi:type="dcterms:W3CDTF">2009-11-12T16:38:50Z</dcterms:created>
  <dcterms:modified xsi:type="dcterms:W3CDTF">2019-05-30T03:53:41Z</dcterms:modified>
</cp:coreProperties>
</file>